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60" r:id="rId5"/>
    <p:sldId id="359" r:id="rId6"/>
    <p:sldId id="325" r:id="rId7"/>
    <p:sldId id="349" r:id="rId8"/>
    <p:sldId id="350" r:id="rId9"/>
    <p:sldId id="351" r:id="rId10"/>
    <p:sldId id="352" r:id="rId11"/>
    <p:sldId id="334" r:id="rId12"/>
    <p:sldId id="357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5C9"/>
    <a:srgbClr val="A1C036"/>
    <a:srgbClr val="6CB36E"/>
    <a:srgbClr val="36A8A7"/>
    <a:srgbClr val="005CA8"/>
    <a:srgbClr val="A1C05E"/>
    <a:srgbClr val="FFFFFF"/>
    <a:srgbClr val="F1F1F3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77" autoAdjust="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gi Audino" userId="54603d9c-9394-4935-8f1c-3237cdbd7eb3" providerId="ADAL" clId="{39823EA8-C2ED-4BC2-8DCF-DBC57C9F2FA7}"/>
    <pc:docChg chg="undo custSel mod addSld delSld modSld sldOrd">
      <pc:chgData name="Luigi Audino" userId="54603d9c-9394-4935-8f1c-3237cdbd7eb3" providerId="ADAL" clId="{39823EA8-C2ED-4BC2-8DCF-DBC57C9F2FA7}" dt="2021-02-05T09:44:54.580" v="8545" actId="2710"/>
      <pc:docMkLst>
        <pc:docMk/>
      </pc:docMkLst>
      <pc:sldChg chg="addSp delSp modSp add mod">
        <pc:chgData name="Luigi Audino" userId="54603d9c-9394-4935-8f1c-3237cdbd7eb3" providerId="ADAL" clId="{39823EA8-C2ED-4BC2-8DCF-DBC57C9F2FA7}" dt="2020-12-30T14:29:55.114" v="3452" actId="20577"/>
        <pc:sldMkLst>
          <pc:docMk/>
          <pc:sldMk cId="3130215305" sldId="263"/>
        </pc:sldMkLst>
        <pc:spChg chg="del">
          <ac:chgData name="Luigi Audino" userId="54603d9c-9394-4935-8f1c-3237cdbd7eb3" providerId="ADAL" clId="{39823EA8-C2ED-4BC2-8DCF-DBC57C9F2FA7}" dt="2020-12-29T13:08:15.347" v="14" actId="478"/>
          <ac:spMkLst>
            <pc:docMk/>
            <pc:sldMk cId="3130215305" sldId="263"/>
            <ac:spMk id="3" creationId="{B84DEF7F-343F-9E42-9DD7-2CBA4C11B1AA}"/>
          </ac:spMkLst>
        </pc:spChg>
        <pc:spChg chg="del">
          <ac:chgData name="Luigi Audino" userId="54603d9c-9394-4935-8f1c-3237cdbd7eb3" providerId="ADAL" clId="{39823EA8-C2ED-4BC2-8DCF-DBC57C9F2FA7}" dt="2020-12-29T13:08:14.421" v="13" actId="478"/>
          <ac:spMkLst>
            <pc:docMk/>
            <pc:sldMk cId="3130215305" sldId="263"/>
            <ac:spMk id="4" creationId="{0E398569-3C69-234F-AA6D-F73C3BBD6FCC}"/>
          </ac:spMkLst>
        </pc:spChg>
        <pc:spChg chg="add del mod">
          <ac:chgData name="Luigi Audino" userId="54603d9c-9394-4935-8f1c-3237cdbd7eb3" providerId="ADAL" clId="{39823EA8-C2ED-4BC2-8DCF-DBC57C9F2FA7}" dt="2020-12-29T13:22:59.030" v="264" actId="478"/>
          <ac:spMkLst>
            <pc:docMk/>
            <pc:sldMk cId="3130215305" sldId="263"/>
            <ac:spMk id="6" creationId="{74A71D61-8FCC-4509-82DF-2108284047CA}"/>
          </ac:spMkLst>
        </pc:spChg>
        <pc:spChg chg="del mod">
          <ac:chgData name="Luigi Audino" userId="54603d9c-9394-4935-8f1c-3237cdbd7eb3" providerId="ADAL" clId="{39823EA8-C2ED-4BC2-8DCF-DBC57C9F2FA7}" dt="2020-12-29T13:22:53.724" v="262" actId="478"/>
          <ac:spMkLst>
            <pc:docMk/>
            <pc:sldMk cId="3130215305" sldId="263"/>
            <ac:spMk id="13" creationId="{E432A352-C2C0-D84A-B57D-F241BBB97EBF}"/>
          </ac:spMkLst>
        </pc:spChg>
        <pc:spChg chg="add del mod">
          <ac:chgData name="Luigi Audino" userId="54603d9c-9394-4935-8f1c-3237cdbd7eb3" providerId="ADAL" clId="{39823EA8-C2ED-4BC2-8DCF-DBC57C9F2FA7}" dt="2020-12-29T15:35:58.775" v="2618" actId="478"/>
          <ac:spMkLst>
            <pc:docMk/>
            <pc:sldMk cId="3130215305" sldId="263"/>
            <ac:spMk id="22" creationId="{D4F708B1-5EE6-4776-8846-86D903BA04D5}"/>
          </ac:spMkLst>
        </pc:spChg>
        <pc:spChg chg="mod">
          <ac:chgData name="Luigi Audino" userId="54603d9c-9394-4935-8f1c-3237cdbd7eb3" providerId="ADAL" clId="{39823EA8-C2ED-4BC2-8DCF-DBC57C9F2FA7}" dt="2020-12-30T14:21:00.023" v="3029" actId="20577"/>
          <ac:spMkLst>
            <pc:docMk/>
            <pc:sldMk cId="3130215305" sldId="263"/>
            <ac:spMk id="24" creationId="{B2CD9FDB-6608-3245-8729-47F2D5EF525A}"/>
          </ac:spMkLst>
        </pc:spChg>
        <pc:spChg chg="mod">
          <ac:chgData name="Luigi Audino" userId="54603d9c-9394-4935-8f1c-3237cdbd7eb3" providerId="ADAL" clId="{39823EA8-C2ED-4BC2-8DCF-DBC57C9F2FA7}" dt="2020-12-30T14:23:40.744" v="3118" actId="20577"/>
          <ac:spMkLst>
            <pc:docMk/>
            <pc:sldMk cId="3130215305" sldId="263"/>
            <ac:spMk id="25" creationId="{862F23DF-E393-404F-AEC4-9875F851C18E}"/>
          </ac:spMkLst>
        </pc:spChg>
        <pc:spChg chg="add mod ord">
          <ac:chgData name="Luigi Audino" userId="54603d9c-9394-4935-8f1c-3237cdbd7eb3" providerId="ADAL" clId="{39823EA8-C2ED-4BC2-8DCF-DBC57C9F2FA7}" dt="2020-12-29T15:26:47.298" v="2416" actId="167"/>
          <ac:spMkLst>
            <pc:docMk/>
            <pc:sldMk cId="3130215305" sldId="263"/>
            <ac:spMk id="27" creationId="{A92F9ED1-462B-4016-8388-EAC908C38E2A}"/>
          </ac:spMkLst>
        </pc:spChg>
        <pc:spChg chg="add mod">
          <ac:chgData name="Luigi Audino" userId="54603d9c-9394-4935-8f1c-3237cdbd7eb3" providerId="ADAL" clId="{39823EA8-C2ED-4BC2-8DCF-DBC57C9F2FA7}" dt="2020-12-29T15:37:13.282" v="2657" actId="1037"/>
          <ac:spMkLst>
            <pc:docMk/>
            <pc:sldMk cId="3130215305" sldId="263"/>
            <ac:spMk id="28" creationId="{C0503C18-1637-4A47-88EC-0B5ECA5D49D2}"/>
          </ac:spMkLst>
        </pc:spChg>
        <pc:spChg chg="mod">
          <ac:chgData name="Luigi Audino" userId="54603d9c-9394-4935-8f1c-3237cdbd7eb3" providerId="ADAL" clId="{39823EA8-C2ED-4BC2-8DCF-DBC57C9F2FA7}" dt="2020-12-29T13:10:49.170" v="237" actId="1076"/>
          <ac:spMkLst>
            <pc:docMk/>
            <pc:sldMk cId="3130215305" sldId="263"/>
            <ac:spMk id="31" creationId="{72041947-3F05-0C44-9968-6DD16725A35A}"/>
          </ac:spMkLst>
        </pc:spChg>
        <pc:spChg chg="mod">
          <ac:chgData name="Luigi Audino" userId="54603d9c-9394-4935-8f1c-3237cdbd7eb3" providerId="ADAL" clId="{39823EA8-C2ED-4BC2-8DCF-DBC57C9F2FA7}" dt="2020-12-30T14:26:25.803" v="3132" actId="20577"/>
          <ac:spMkLst>
            <pc:docMk/>
            <pc:sldMk cId="3130215305" sldId="263"/>
            <ac:spMk id="34" creationId="{9064B0A4-4D8D-9741-93A8-7E64F5D82933}"/>
          </ac:spMkLst>
        </pc:spChg>
        <pc:spChg chg="mod">
          <ac:chgData name="Luigi Audino" userId="54603d9c-9394-4935-8f1c-3237cdbd7eb3" providerId="ADAL" clId="{39823EA8-C2ED-4BC2-8DCF-DBC57C9F2FA7}" dt="2020-12-30T14:27:21.226" v="3253" actId="6549"/>
          <ac:spMkLst>
            <pc:docMk/>
            <pc:sldMk cId="3130215305" sldId="263"/>
            <ac:spMk id="35" creationId="{7AC00905-39FD-9E40-81C9-49A4BDA62522}"/>
          </ac:spMkLst>
        </pc:spChg>
        <pc:spChg chg="mod">
          <ac:chgData name="Luigi Audino" userId="54603d9c-9394-4935-8f1c-3237cdbd7eb3" providerId="ADAL" clId="{39823EA8-C2ED-4BC2-8DCF-DBC57C9F2FA7}" dt="2020-12-30T14:29:55.114" v="3452" actId="20577"/>
          <ac:spMkLst>
            <pc:docMk/>
            <pc:sldMk cId="3130215305" sldId="263"/>
            <ac:spMk id="40" creationId="{54AB1993-4B5E-1847-8F5C-FDA542F905AF}"/>
          </ac:spMkLst>
        </pc:spChg>
        <pc:spChg chg="mod">
          <ac:chgData name="Luigi Audino" userId="54603d9c-9394-4935-8f1c-3237cdbd7eb3" providerId="ADAL" clId="{39823EA8-C2ED-4BC2-8DCF-DBC57C9F2FA7}" dt="2020-12-30T14:28:50.421" v="3374" actId="20577"/>
          <ac:spMkLst>
            <pc:docMk/>
            <pc:sldMk cId="3130215305" sldId="263"/>
            <ac:spMk id="41" creationId="{79069E05-E943-EB45-8092-160DAF876346}"/>
          </ac:spMkLst>
        </pc:spChg>
        <pc:picChg chg="del">
          <ac:chgData name="Luigi Audino" userId="54603d9c-9394-4935-8f1c-3237cdbd7eb3" providerId="ADAL" clId="{39823EA8-C2ED-4BC2-8DCF-DBC57C9F2FA7}" dt="2020-12-29T13:22:20.622" v="241" actId="478"/>
          <ac:picMkLst>
            <pc:docMk/>
            <pc:sldMk cId="3130215305" sldId="263"/>
            <ac:picMk id="14" creationId="{5125E09C-4E34-A849-87A2-15E3E07F9CDC}"/>
          </ac:picMkLst>
        </pc:picChg>
        <pc:picChg chg="add mod">
          <ac:chgData name="Luigi Audino" userId="54603d9c-9394-4935-8f1c-3237cdbd7eb3" providerId="ADAL" clId="{39823EA8-C2ED-4BC2-8DCF-DBC57C9F2FA7}" dt="2020-12-29T13:08:19.864" v="15"/>
          <ac:picMkLst>
            <pc:docMk/>
            <pc:sldMk cId="3130215305" sldId="263"/>
            <ac:picMk id="23" creationId="{FA0FE63E-A4D6-4C8B-A24B-6378D0DC6099}"/>
          </ac:picMkLst>
        </pc:picChg>
        <pc:picChg chg="add mod">
          <ac:chgData name="Luigi Audino" userId="54603d9c-9394-4935-8f1c-3237cdbd7eb3" providerId="ADAL" clId="{39823EA8-C2ED-4BC2-8DCF-DBC57C9F2FA7}" dt="2020-12-29T13:22:18.316" v="240" actId="167"/>
          <ac:picMkLst>
            <pc:docMk/>
            <pc:sldMk cId="3130215305" sldId="263"/>
            <ac:picMk id="26" creationId="{20080D20-3A1E-41C0-8FD7-76DE43FECC76}"/>
          </ac:picMkLst>
        </pc:picChg>
      </pc:sldChg>
      <pc:sldChg chg="del">
        <pc:chgData name="Luigi Audino" userId="54603d9c-9394-4935-8f1c-3237cdbd7eb3" providerId="ADAL" clId="{39823EA8-C2ED-4BC2-8DCF-DBC57C9F2FA7}" dt="2020-12-29T14:46:13.447" v="1712" actId="47"/>
        <pc:sldMkLst>
          <pc:docMk/>
          <pc:sldMk cId="3937525062" sldId="270"/>
        </pc:sldMkLst>
      </pc:sldChg>
      <pc:sldChg chg="addSp delSp modSp add mod ord">
        <pc:chgData name="Luigi Audino" userId="54603d9c-9394-4935-8f1c-3237cdbd7eb3" providerId="ADAL" clId="{39823EA8-C2ED-4BC2-8DCF-DBC57C9F2FA7}" dt="2020-12-30T14:19:15.270" v="3019" actId="14100"/>
        <pc:sldMkLst>
          <pc:docMk/>
          <pc:sldMk cId="7056047" sldId="274"/>
        </pc:sldMkLst>
        <pc:spChg chg="add del mod">
          <ac:chgData name="Luigi Audino" userId="54603d9c-9394-4935-8f1c-3237cdbd7eb3" providerId="ADAL" clId="{39823EA8-C2ED-4BC2-8DCF-DBC57C9F2FA7}" dt="2020-12-29T14:42:45.828" v="1697" actId="931"/>
          <ac:spMkLst>
            <pc:docMk/>
            <pc:sldMk cId="7056047" sldId="274"/>
            <ac:spMk id="3" creationId="{9A6BDB38-378D-4555-96ED-5EFD4D16AA54}"/>
          </ac:spMkLst>
        </pc:spChg>
        <pc:spChg chg="add del mod">
          <ac:chgData name="Luigi Audino" userId="54603d9c-9394-4935-8f1c-3237cdbd7eb3" providerId="ADAL" clId="{39823EA8-C2ED-4BC2-8DCF-DBC57C9F2FA7}" dt="2020-12-29T14:49:54.519" v="1773" actId="478"/>
          <ac:spMkLst>
            <pc:docMk/>
            <pc:sldMk cId="7056047" sldId="274"/>
            <ac:spMk id="8" creationId="{C1A0F137-62A0-466A-ADB5-88FDF7976ECB}"/>
          </ac:spMkLst>
        </pc:spChg>
        <pc:spChg chg="add del">
          <ac:chgData name="Luigi Audino" userId="54603d9c-9394-4935-8f1c-3237cdbd7eb3" providerId="ADAL" clId="{39823EA8-C2ED-4BC2-8DCF-DBC57C9F2FA7}" dt="2020-12-29T15:08:32.004" v="2134" actId="478"/>
          <ac:spMkLst>
            <pc:docMk/>
            <pc:sldMk cId="7056047" sldId="274"/>
            <ac:spMk id="9" creationId="{600F64B4-9D12-4203-97BD-A24AC1866893}"/>
          </ac:spMkLst>
        </pc:spChg>
        <pc:spChg chg="mod">
          <ac:chgData name="Luigi Audino" userId="54603d9c-9394-4935-8f1c-3237cdbd7eb3" providerId="ADAL" clId="{39823EA8-C2ED-4BC2-8DCF-DBC57C9F2FA7}" dt="2020-12-29T15:04:14.091" v="2087" actId="20577"/>
          <ac:spMkLst>
            <pc:docMk/>
            <pc:sldMk cId="7056047" sldId="274"/>
            <ac:spMk id="10" creationId="{3740A3E0-7FD0-F349-9559-47914E32F572}"/>
          </ac:spMkLst>
        </pc:spChg>
        <pc:spChg chg="del">
          <ac:chgData name="Luigi Audino" userId="54603d9c-9394-4935-8f1c-3237cdbd7eb3" providerId="ADAL" clId="{39823EA8-C2ED-4BC2-8DCF-DBC57C9F2FA7}" dt="2020-12-29T14:49:50.902" v="1771" actId="478"/>
          <ac:spMkLst>
            <pc:docMk/>
            <pc:sldMk cId="7056047" sldId="274"/>
            <ac:spMk id="11" creationId="{17E99767-04AF-3142-B326-F3D80ED50F3A}"/>
          </ac:spMkLst>
        </pc:spChg>
        <pc:spChg chg="add mod">
          <ac:chgData name="Luigi Audino" userId="54603d9c-9394-4935-8f1c-3237cdbd7eb3" providerId="ADAL" clId="{39823EA8-C2ED-4BC2-8DCF-DBC57C9F2FA7}" dt="2020-12-30T14:18:39.411" v="3012" actId="20577"/>
          <ac:spMkLst>
            <pc:docMk/>
            <pc:sldMk cId="7056047" sldId="274"/>
            <ac:spMk id="12" creationId="{146D3ED8-2818-4AFE-A499-E04867BB475A}"/>
          </ac:spMkLst>
        </pc:spChg>
        <pc:spChg chg="add mod ord">
          <ac:chgData name="Luigi Audino" userId="54603d9c-9394-4935-8f1c-3237cdbd7eb3" providerId="ADAL" clId="{39823EA8-C2ED-4BC2-8DCF-DBC57C9F2FA7}" dt="2020-12-30T14:19:15.270" v="3019" actId="14100"/>
          <ac:spMkLst>
            <pc:docMk/>
            <pc:sldMk cId="7056047" sldId="274"/>
            <ac:spMk id="13" creationId="{855DF42D-9530-47C6-B6E3-C0B400791CD3}"/>
          </ac:spMkLst>
        </pc:spChg>
        <pc:spChg chg="add mod ord">
          <ac:chgData name="Luigi Audino" userId="54603d9c-9394-4935-8f1c-3237cdbd7eb3" providerId="ADAL" clId="{39823EA8-C2ED-4BC2-8DCF-DBC57C9F2FA7}" dt="2020-12-30T14:19:03.003" v="3017" actId="14100"/>
          <ac:spMkLst>
            <pc:docMk/>
            <pc:sldMk cId="7056047" sldId="274"/>
            <ac:spMk id="19" creationId="{940DD783-0D77-4270-A082-29189DBAABE8}"/>
          </ac:spMkLst>
        </pc:spChg>
        <pc:spChg chg="mod">
          <ac:chgData name="Luigi Audino" userId="54603d9c-9394-4935-8f1c-3237cdbd7eb3" providerId="ADAL" clId="{39823EA8-C2ED-4BC2-8DCF-DBC57C9F2FA7}" dt="2020-12-30T14:18:54.607" v="3016" actId="20577"/>
          <ac:spMkLst>
            <pc:docMk/>
            <pc:sldMk cId="7056047" sldId="274"/>
            <ac:spMk id="22" creationId="{0F7D3A79-90F7-2A42-86FC-7BF4C6E5012C}"/>
          </ac:spMkLst>
        </pc:spChg>
        <pc:picChg chg="del">
          <ac:chgData name="Luigi Audino" userId="54603d9c-9394-4935-8f1c-3237cdbd7eb3" providerId="ADAL" clId="{39823EA8-C2ED-4BC2-8DCF-DBC57C9F2FA7}" dt="2020-12-29T14:42:07.778" v="1695" actId="478"/>
          <ac:picMkLst>
            <pc:docMk/>
            <pc:sldMk cId="7056047" sldId="274"/>
            <ac:picMk id="5" creationId="{4E61A54F-28E3-9245-BECA-81F73504550F}"/>
          </ac:picMkLst>
        </pc:picChg>
        <pc:picChg chg="add mod ord">
          <ac:chgData name="Luigi Audino" userId="54603d9c-9394-4935-8f1c-3237cdbd7eb3" providerId="ADAL" clId="{39823EA8-C2ED-4BC2-8DCF-DBC57C9F2FA7}" dt="2020-12-29T14:42:58.192" v="1703" actId="1076"/>
          <ac:picMkLst>
            <pc:docMk/>
            <pc:sldMk cId="7056047" sldId="274"/>
            <ac:picMk id="6" creationId="{91039A0A-280D-495B-9AA8-98C619A179D0}"/>
          </ac:picMkLst>
        </pc:picChg>
        <pc:picChg chg="add mod">
          <ac:chgData name="Luigi Audino" userId="54603d9c-9394-4935-8f1c-3237cdbd7eb3" providerId="ADAL" clId="{39823EA8-C2ED-4BC2-8DCF-DBC57C9F2FA7}" dt="2020-12-29T14:49:51.153" v="1772"/>
          <ac:picMkLst>
            <pc:docMk/>
            <pc:sldMk cId="7056047" sldId="274"/>
            <ac:picMk id="15" creationId="{5D0DA2F2-DF6B-4A69-B2B2-84F575458038}"/>
          </ac:picMkLst>
        </pc:picChg>
        <pc:picChg chg="add del mod">
          <ac:chgData name="Luigi Audino" userId="54603d9c-9394-4935-8f1c-3237cdbd7eb3" providerId="ADAL" clId="{39823EA8-C2ED-4BC2-8DCF-DBC57C9F2FA7}" dt="2020-12-29T14:42:15.049" v="1696" actId="478"/>
          <ac:picMkLst>
            <pc:docMk/>
            <pc:sldMk cId="7056047" sldId="274"/>
            <ac:picMk id="4098" creationId="{CB9F3690-8FF8-4C63-90B5-A9DA1023EA7B}"/>
          </ac:picMkLst>
        </pc:picChg>
        <pc:picChg chg="add mod">
          <ac:chgData name="Luigi Audino" userId="54603d9c-9394-4935-8f1c-3237cdbd7eb3" providerId="ADAL" clId="{39823EA8-C2ED-4BC2-8DCF-DBC57C9F2FA7}" dt="2020-12-29T14:57:54.838" v="1960" actId="1076"/>
          <ac:picMkLst>
            <pc:docMk/>
            <pc:sldMk cId="7056047" sldId="274"/>
            <ac:picMk id="4100" creationId="{B1D1C112-76CC-4170-8673-8C388A8C0DE0}"/>
          </ac:picMkLst>
        </pc:picChg>
      </pc:sldChg>
      <pc:sldChg chg="del">
        <pc:chgData name="Luigi Audino" userId="54603d9c-9394-4935-8f1c-3237cdbd7eb3" providerId="ADAL" clId="{39823EA8-C2ED-4BC2-8DCF-DBC57C9F2FA7}" dt="2020-12-29T10:35:33.349" v="1" actId="47"/>
        <pc:sldMkLst>
          <pc:docMk/>
          <pc:sldMk cId="3812657444" sldId="278"/>
        </pc:sldMkLst>
      </pc:sldChg>
      <pc:sldChg chg="addSp delSp modSp del mod ord">
        <pc:chgData name="Luigi Audino" userId="54603d9c-9394-4935-8f1c-3237cdbd7eb3" providerId="ADAL" clId="{39823EA8-C2ED-4BC2-8DCF-DBC57C9F2FA7}" dt="2020-12-30T16:40:08.686" v="5446" actId="47"/>
        <pc:sldMkLst>
          <pc:docMk/>
          <pc:sldMk cId="1568846807" sldId="279"/>
        </pc:sldMkLst>
        <pc:spChg chg="del">
          <ac:chgData name="Luigi Audino" userId="54603d9c-9394-4935-8f1c-3237cdbd7eb3" providerId="ADAL" clId="{39823EA8-C2ED-4BC2-8DCF-DBC57C9F2FA7}" dt="2020-12-29T15:10:11.374" v="2136" actId="478"/>
          <ac:spMkLst>
            <pc:docMk/>
            <pc:sldMk cId="1568846807" sldId="279"/>
            <ac:spMk id="5" creationId="{6872FB4F-279E-4CF2-B7B8-DE73387B116C}"/>
          </ac:spMkLst>
        </pc:spChg>
        <pc:spChg chg="mod">
          <ac:chgData name="Luigi Audino" userId="54603d9c-9394-4935-8f1c-3237cdbd7eb3" providerId="ADAL" clId="{39823EA8-C2ED-4BC2-8DCF-DBC57C9F2FA7}" dt="2020-12-30T15:55:19.812" v="4855" actId="1076"/>
          <ac:spMkLst>
            <pc:docMk/>
            <pc:sldMk cId="1568846807" sldId="279"/>
            <ac:spMk id="6" creationId="{40DFE934-8130-4231-B5B9-5006B8A881ED}"/>
          </ac:spMkLst>
        </pc:spChg>
        <pc:spChg chg="del">
          <ac:chgData name="Luigi Audino" userId="54603d9c-9394-4935-8f1c-3237cdbd7eb3" providerId="ADAL" clId="{39823EA8-C2ED-4BC2-8DCF-DBC57C9F2FA7}" dt="2020-12-29T15:10:11.374" v="2136" actId="478"/>
          <ac:spMkLst>
            <pc:docMk/>
            <pc:sldMk cId="1568846807" sldId="279"/>
            <ac:spMk id="7" creationId="{7B89FEF2-484B-4CF1-BCEE-5D82B7FC3760}"/>
          </ac:spMkLst>
        </pc:spChg>
        <pc:spChg chg="del">
          <ac:chgData name="Luigi Audino" userId="54603d9c-9394-4935-8f1c-3237cdbd7eb3" providerId="ADAL" clId="{39823EA8-C2ED-4BC2-8DCF-DBC57C9F2FA7}" dt="2020-12-29T15:10:11.374" v="2136" actId="478"/>
          <ac:spMkLst>
            <pc:docMk/>
            <pc:sldMk cId="1568846807" sldId="279"/>
            <ac:spMk id="8" creationId="{6D161FDE-4CB3-4F15-9C96-2DF919F0FEA7}"/>
          </ac:spMkLst>
        </pc:spChg>
        <pc:spChg chg="mod">
          <ac:chgData name="Luigi Audino" userId="54603d9c-9394-4935-8f1c-3237cdbd7eb3" providerId="ADAL" clId="{39823EA8-C2ED-4BC2-8DCF-DBC57C9F2FA7}" dt="2020-12-30T15:55:24.256" v="4856" actId="14100"/>
          <ac:spMkLst>
            <pc:docMk/>
            <pc:sldMk cId="1568846807" sldId="279"/>
            <ac:spMk id="9" creationId="{57CAB242-3A22-4678-B959-7D71EC27489F}"/>
          </ac:spMkLst>
        </pc:spChg>
        <pc:spChg chg="add mod">
          <ac:chgData name="Luigi Audino" userId="54603d9c-9394-4935-8f1c-3237cdbd7eb3" providerId="ADAL" clId="{39823EA8-C2ED-4BC2-8DCF-DBC57C9F2FA7}" dt="2020-12-30T15:55:38.554" v="4887" actId="1037"/>
          <ac:spMkLst>
            <pc:docMk/>
            <pc:sldMk cId="1568846807" sldId="279"/>
            <ac:spMk id="13" creationId="{B3B46062-685D-45F3-9152-444D3E3E5E76}"/>
          </ac:spMkLst>
        </pc:spChg>
        <pc:spChg chg="add mod ord">
          <ac:chgData name="Luigi Audino" userId="54603d9c-9394-4935-8f1c-3237cdbd7eb3" providerId="ADAL" clId="{39823EA8-C2ED-4BC2-8DCF-DBC57C9F2FA7}" dt="2020-12-30T15:33:47.669" v="4301" actId="1076"/>
          <ac:spMkLst>
            <pc:docMk/>
            <pc:sldMk cId="1568846807" sldId="279"/>
            <ac:spMk id="14" creationId="{56FA2131-F49F-42D2-B8EB-1CD009F3F696}"/>
          </ac:spMkLst>
        </pc:spChg>
        <pc:spChg chg="del">
          <ac:chgData name="Luigi Audino" userId="54603d9c-9394-4935-8f1c-3237cdbd7eb3" providerId="ADAL" clId="{39823EA8-C2ED-4BC2-8DCF-DBC57C9F2FA7}" dt="2020-12-29T15:10:11.374" v="2136" actId="478"/>
          <ac:spMkLst>
            <pc:docMk/>
            <pc:sldMk cId="1568846807" sldId="279"/>
            <ac:spMk id="17" creationId="{80EAE971-F8EF-4FFD-A16E-6409346B41F5}"/>
          </ac:spMkLst>
        </pc:spChg>
        <pc:spChg chg="add mod">
          <ac:chgData name="Luigi Audino" userId="54603d9c-9394-4935-8f1c-3237cdbd7eb3" providerId="ADAL" clId="{39823EA8-C2ED-4BC2-8DCF-DBC57C9F2FA7}" dt="2020-12-30T15:35:20.128" v="4347" actId="1037"/>
          <ac:spMkLst>
            <pc:docMk/>
            <pc:sldMk cId="1568846807" sldId="279"/>
            <ac:spMk id="22" creationId="{83DC1E32-34D4-4F14-B54D-E63DA991B5F3}"/>
          </ac:spMkLst>
        </pc:spChg>
        <pc:spChg chg="add mod">
          <ac:chgData name="Luigi Audino" userId="54603d9c-9394-4935-8f1c-3237cdbd7eb3" providerId="ADAL" clId="{39823EA8-C2ED-4BC2-8DCF-DBC57C9F2FA7}" dt="2020-12-30T15:55:42.518" v="4896" actId="1036"/>
          <ac:spMkLst>
            <pc:docMk/>
            <pc:sldMk cId="1568846807" sldId="279"/>
            <ac:spMk id="23" creationId="{17558817-4690-40AC-934A-5509A05F6760}"/>
          </ac:spMkLst>
        </pc:spChg>
        <pc:spChg chg="add mod">
          <ac:chgData name="Luigi Audino" userId="54603d9c-9394-4935-8f1c-3237cdbd7eb3" providerId="ADAL" clId="{39823EA8-C2ED-4BC2-8DCF-DBC57C9F2FA7}" dt="2020-12-30T15:55:29.330" v="4869" actId="1036"/>
          <ac:spMkLst>
            <pc:docMk/>
            <pc:sldMk cId="1568846807" sldId="279"/>
            <ac:spMk id="26" creationId="{562E67D4-0797-44C6-ACCC-78E607D1D8AF}"/>
          </ac:spMkLst>
        </pc:spChg>
        <pc:spChg chg="del">
          <ac:chgData name="Luigi Audino" userId="54603d9c-9394-4935-8f1c-3237cdbd7eb3" providerId="ADAL" clId="{39823EA8-C2ED-4BC2-8DCF-DBC57C9F2FA7}" dt="2020-12-29T15:36:08.595" v="2622" actId="478"/>
          <ac:spMkLst>
            <pc:docMk/>
            <pc:sldMk cId="1568846807" sldId="279"/>
            <ac:spMk id="26" creationId="{85D04324-4CC1-4DEC-9734-1C915EFA6C12}"/>
          </ac:spMkLst>
        </pc:spChg>
        <pc:spChg chg="add mod">
          <ac:chgData name="Luigi Audino" userId="54603d9c-9394-4935-8f1c-3237cdbd7eb3" providerId="ADAL" clId="{39823EA8-C2ED-4BC2-8DCF-DBC57C9F2FA7}" dt="2020-12-30T15:55:03.996" v="4841" actId="1076"/>
          <ac:spMkLst>
            <pc:docMk/>
            <pc:sldMk cId="1568846807" sldId="279"/>
            <ac:spMk id="29" creationId="{EC167C63-718B-4BB0-BE01-433AB45E6830}"/>
          </ac:spMkLst>
        </pc:spChg>
        <pc:spChg chg="add mod">
          <ac:chgData name="Luigi Audino" userId="54603d9c-9394-4935-8f1c-3237cdbd7eb3" providerId="ADAL" clId="{39823EA8-C2ED-4BC2-8DCF-DBC57C9F2FA7}" dt="2020-12-30T14:16:29.314" v="2866" actId="20577"/>
          <ac:spMkLst>
            <pc:docMk/>
            <pc:sldMk cId="1568846807" sldId="279"/>
            <ac:spMk id="30" creationId="{44DF79C8-0C1D-489A-9EBE-295FAC536F80}"/>
          </ac:spMkLst>
        </pc:spChg>
        <pc:spChg chg="add mod">
          <ac:chgData name="Luigi Audino" userId="54603d9c-9394-4935-8f1c-3237cdbd7eb3" providerId="ADAL" clId="{39823EA8-C2ED-4BC2-8DCF-DBC57C9F2FA7}" dt="2020-12-30T15:54:43.701" v="4837" actId="20577"/>
          <ac:spMkLst>
            <pc:docMk/>
            <pc:sldMk cId="1568846807" sldId="279"/>
            <ac:spMk id="31" creationId="{B21A225B-799F-4C12-9293-BDC55E1D07C4}"/>
          </ac:spMkLst>
        </pc:spChg>
        <pc:spChg chg="add mod ord">
          <ac:chgData name="Luigi Audino" userId="54603d9c-9394-4935-8f1c-3237cdbd7eb3" providerId="ADAL" clId="{39823EA8-C2ED-4BC2-8DCF-DBC57C9F2FA7}" dt="2020-12-30T15:54:56.781" v="4839" actId="1076"/>
          <ac:spMkLst>
            <pc:docMk/>
            <pc:sldMk cId="1568846807" sldId="279"/>
            <ac:spMk id="32" creationId="{C87D66F0-33EE-4E9D-BF35-687C2CAFBA34}"/>
          </ac:spMkLst>
        </pc:spChg>
        <pc:spChg chg="add mod ord">
          <ac:chgData name="Luigi Audino" userId="54603d9c-9394-4935-8f1c-3237cdbd7eb3" providerId="ADAL" clId="{39823EA8-C2ED-4BC2-8DCF-DBC57C9F2FA7}" dt="2020-12-30T15:35:13.089" v="4343" actId="14100"/>
          <ac:spMkLst>
            <pc:docMk/>
            <pc:sldMk cId="1568846807" sldId="279"/>
            <ac:spMk id="33" creationId="{72F13E3B-20A8-4BCA-9FDF-88594812D345}"/>
          </ac:spMkLst>
        </pc:spChg>
        <pc:spChg chg="add mod ord">
          <ac:chgData name="Luigi Audino" userId="54603d9c-9394-4935-8f1c-3237cdbd7eb3" providerId="ADAL" clId="{39823EA8-C2ED-4BC2-8DCF-DBC57C9F2FA7}" dt="2020-12-30T15:55:03.996" v="4841" actId="1076"/>
          <ac:spMkLst>
            <pc:docMk/>
            <pc:sldMk cId="1568846807" sldId="279"/>
            <ac:spMk id="34" creationId="{E6CE7E8E-EF2C-4A65-868C-132EF8EAA722}"/>
          </ac:spMkLst>
        </pc:spChg>
        <pc:spChg chg="add mod ord">
          <ac:chgData name="Luigi Audino" userId="54603d9c-9394-4935-8f1c-3237cdbd7eb3" providerId="ADAL" clId="{39823EA8-C2ED-4BC2-8DCF-DBC57C9F2FA7}" dt="2020-12-30T15:55:38.554" v="4887" actId="1037"/>
          <ac:spMkLst>
            <pc:docMk/>
            <pc:sldMk cId="1568846807" sldId="279"/>
            <ac:spMk id="35" creationId="{EBE36C81-0FAA-4FFA-A77D-892AD9FA0070}"/>
          </ac:spMkLst>
        </pc:spChg>
        <pc:spChg chg="add mod ord">
          <ac:chgData name="Luigi Audino" userId="54603d9c-9394-4935-8f1c-3237cdbd7eb3" providerId="ADAL" clId="{39823EA8-C2ED-4BC2-8DCF-DBC57C9F2FA7}" dt="2020-12-30T15:54:56.781" v="4839" actId="1076"/>
          <ac:spMkLst>
            <pc:docMk/>
            <pc:sldMk cId="1568846807" sldId="279"/>
            <ac:spMk id="36" creationId="{9F2F9DDC-7D05-4557-942C-6DC84A5D632C}"/>
          </ac:spMkLst>
        </pc:spChg>
        <pc:spChg chg="add mod ord">
          <ac:chgData name="Luigi Audino" userId="54603d9c-9394-4935-8f1c-3237cdbd7eb3" providerId="ADAL" clId="{39823EA8-C2ED-4BC2-8DCF-DBC57C9F2FA7}" dt="2020-12-30T15:55:42.518" v="4896" actId="1036"/>
          <ac:spMkLst>
            <pc:docMk/>
            <pc:sldMk cId="1568846807" sldId="279"/>
            <ac:spMk id="37" creationId="{8EF9B226-C9B7-4A55-8FC9-EAD60E5F3BB2}"/>
          </ac:spMkLst>
        </pc:spChg>
        <pc:spChg chg="add mod ord">
          <ac:chgData name="Luigi Audino" userId="54603d9c-9394-4935-8f1c-3237cdbd7eb3" providerId="ADAL" clId="{39823EA8-C2ED-4BC2-8DCF-DBC57C9F2FA7}" dt="2020-12-29T15:37:44.261" v="2668" actId="1037"/>
          <ac:spMkLst>
            <pc:docMk/>
            <pc:sldMk cId="1568846807" sldId="279"/>
            <ac:spMk id="38" creationId="{A949B5A3-5D39-43E3-AB9E-4CEAA56446D3}"/>
          </ac:spMkLst>
        </pc:spChg>
        <pc:spChg chg="add mod">
          <ac:chgData name="Luigi Audino" userId="54603d9c-9394-4935-8f1c-3237cdbd7eb3" providerId="ADAL" clId="{39823EA8-C2ED-4BC2-8DCF-DBC57C9F2FA7}" dt="2020-12-30T15:55:29.330" v="4869" actId="1036"/>
          <ac:spMkLst>
            <pc:docMk/>
            <pc:sldMk cId="1568846807" sldId="279"/>
            <ac:spMk id="39" creationId="{3D18DF23-4921-4176-AFC3-F752CEA00F83}"/>
          </ac:spMkLst>
        </pc:spChg>
        <pc:spChg chg="add del mod">
          <ac:chgData name="Luigi Audino" userId="54603d9c-9394-4935-8f1c-3237cdbd7eb3" providerId="ADAL" clId="{39823EA8-C2ED-4BC2-8DCF-DBC57C9F2FA7}" dt="2020-12-29T15:37:22.727" v="2660" actId="478"/>
          <ac:spMkLst>
            <pc:docMk/>
            <pc:sldMk cId="1568846807" sldId="279"/>
            <ac:spMk id="39" creationId="{AA311929-80A1-466C-9D7B-EC07945EFA72}"/>
          </ac:spMkLst>
        </pc:spChg>
        <pc:spChg chg="add mod">
          <ac:chgData name="Luigi Audino" userId="54603d9c-9394-4935-8f1c-3237cdbd7eb3" providerId="ADAL" clId="{39823EA8-C2ED-4BC2-8DCF-DBC57C9F2FA7}" dt="2020-12-29T15:37:34.116" v="2665"/>
          <ac:spMkLst>
            <pc:docMk/>
            <pc:sldMk cId="1568846807" sldId="279"/>
            <ac:spMk id="40" creationId="{2E439CF3-6956-4835-80E6-222A245BDE82}"/>
          </ac:spMkLst>
        </pc:spChg>
        <pc:spChg chg="add del mod">
          <ac:chgData name="Luigi Audino" userId="54603d9c-9394-4935-8f1c-3237cdbd7eb3" providerId="ADAL" clId="{39823EA8-C2ED-4BC2-8DCF-DBC57C9F2FA7}" dt="2020-12-30T16:39:37.569" v="5441" actId="478"/>
          <ac:spMkLst>
            <pc:docMk/>
            <pc:sldMk cId="1568846807" sldId="279"/>
            <ac:spMk id="41" creationId="{A1B3580A-63EB-422E-B28F-70BF0AE8C906}"/>
          </ac:spMkLst>
        </pc:spChg>
        <pc:picChg chg="add del mod">
          <ac:chgData name="Luigi Audino" userId="54603d9c-9394-4935-8f1c-3237cdbd7eb3" providerId="ADAL" clId="{39823EA8-C2ED-4BC2-8DCF-DBC57C9F2FA7}" dt="2020-12-29T14:37:46.469" v="1658" actId="21"/>
          <ac:picMkLst>
            <pc:docMk/>
            <pc:sldMk cId="1568846807" sldId="279"/>
            <ac:picMk id="3" creationId="{0DE47C75-2012-4023-ACDE-BF0F10F3C753}"/>
          </ac:picMkLst>
        </pc:picChg>
        <pc:picChg chg="add mod ord modCrop">
          <ac:chgData name="Luigi Audino" userId="54603d9c-9394-4935-8f1c-3237cdbd7eb3" providerId="ADAL" clId="{39823EA8-C2ED-4BC2-8DCF-DBC57C9F2FA7}" dt="2020-12-30T08:24:50.939" v="2737" actId="1037"/>
          <ac:picMkLst>
            <pc:docMk/>
            <pc:sldMk cId="1568846807" sldId="279"/>
            <ac:picMk id="10" creationId="{E5165D9F-6F98-40A6-AE8A-2B6DF3D969FC}"/>
          </ac:picMkLst>
        </pc:picChg>
        <pc:cxnChg chg="del">
          <ac:chgData name="Luigi Audino" userId="54603d9c-9394-4935-8f1c-3237cdbd7eb3" providerId="ADAL" clId="{39823EA8-C2ED-4BC2-8DCF-DBC57C9F2FA7}" dt="2020-12-29T15:10:11.374" v="2136" actId="478"/>
          <ac:cxnSpMkLst>
            <pc:docMk/>
            <pc:sldMk cId="1568846807" sldId="279"/>
            <ac:cxnSpMk id="11" creationId="{E1D8783F-8370-4027-96A2-86BAE40DC080}"/>
          </ac:cxnSpMkLst>
        </pc:cxnChg>
        <pc:cxnChg chg="del">
          <ac:chgData name="Luigi Audino" userId="54603d9c-9394-4935-8f1c-3237cdbd7eb3" providerId="ADAL" clId="{39823EA8-C2ED-4BC2-8DCF-DBC57C9F2FA7}" dt="2020-12-29T15:10:11.374" v="2136" actId="478"/>
          <ac:cxnSpMkLst>
            <pc:docMk/>
            <pc:sldMk cId="1568846807" sldId="279"/>
            <ac:cxnSpMk id="12" creationId="{7643EBD9-2482-46F3-8110-3F6938B7AD50}"/>
          </ac:cxnSpMkLst>
        </pc:cxnChg>
        <pc:cxnChg chg="del">
          <ac:chgData name="Luigi Audino" userId="54603d9c-9394-4935-8f1c-3237cdbd7eb3" providerId="ADAL" clId="{39823EA8-C2ED-4BC2-8DCF-DBC57C9F2FA7}" dt="2020-12-29T15:10:11.374" v="2136" actId="478"/>
          <ac:cxnSpMkLst>
            <pc:docMk/>
            <pc:sldMk cId="1568846807" sldId="279"/>
            <ac:cxnSpMk id="18" creationId="{1B3E52D8-8E7C-4402-A4D0-94322FF9EDA2}"/>
          </ac:cxnSpMkLst>
        </pc:cxnChg>
        <pc:cxnChg chg="del">
          <ac:chgData name="Luigi Audino" userId="54603d9c-9394-4935-8f1c-3237cdbd7eb3" providerId="ADAL" clId="{39823EA8-C2ED-4BC2-8DCF-DBC57C9F2FA7}" dt="2020-12-29T15:10:11.374" v="2136" actId="478"/>
          <ac:cxnSpMkLst>
            <pc:docMk/>
            <pc:sldMk cId="1568846807" sldId="279"/>
            <ac:cxnSpMk id="21" creationId="{13E8D12E-CD42-4461-922B-22AEEB0E7DF8}"/>
          </ac:cxnSpMkLst>
        </pc:cxnChg>
      </pc:sldChg>
      <pc:sldChg chg="del">
        <pc:chgData name="Luigi Audino" userId="54603d9c-9394-4935-8f1c-3237cdbd7eb3" providerId="ADAL" clId="{39823EA8-C2ED-4BC2-8DCF-DBC57C9F2FA7}" dt="2020-12-29T10:35:35.923" v="2" actId="47"/>
        <pc:sldMkLst>
          <pc:docMk/>
          <pc:sldMk cId="635698266" sldId="281"/>
        </pc:sldMkLst>
      </pc:sldChg>
      <pc:sldChg chg="del">
        <pc:chgData name="Luigi Audino" userId="54603d9c-9394-4935-8f1c-3237cdbd7eb3" providerId="ADAL" clId="{39823EA8-C2ED-4BC2-8DCF-DBC57C9F2FA7}" dt="2020-12-29T15:02:32.629" v="2022" actId="47"/>
        <pc:sldMkLst>
          <pc:docMk/>
          <pc:sldMk cId="1156812933" sldId="282"/>
        </pc:sldMkLst>
      </pc:sldChg>
      <pc:sldChg chg="addSp delSp modSp mod ord">
        <pc:chgData name="Luigi Audino" userId="54603d9c-9394-4935-8f1c-3237cdbd7eb3" providerId="ADAL" clId="{39823EA8-C2ED-4BC2-8DCF-DBC57C9F2FA7}" dt="2021-02-02T12:56:50.934" v="6530" actId="1037"/>
        <pc:sldMkLst>
          <pc:docMk/>
          <pc:sldMk cId="784267004" sldId="301"/>
        </pc:sldMkLst>
        <pc:spChg chg="del mod">
          <ac:chgData name="Luigi Audino" userId="54603d9c-9394-4935-8f1c-3237cdbd7eb3" providerId="ADAL" clId="{39823EA8-C2ED-4BC2-8DCF-DBC57C9F2FA7}" dt="2020-12-29T15:36:03.149" v="2620" actId="478"/>
          <ac:spMkLst>
            <pc:docMk/>
            <pc:sldMk cId="784267004" sldId="301"/>
            <ac:spMk id="4" creationId="{9F5F9FAC-A71D-B946-8C3F-72FC09F3465D}"/>
          </ac:spMkLst>
        </pc:spChg>
        <pc:spChg chg="mod">
          <ac:chgData name="Luigi Audino" userId="54603d9c-9394-4935-8f1c-3237cdbd7eb3" providerId="ADAL" clId="{39823EA8-C2ED-4BC2-8DCF-DBC57C9F2FA7}" dt="2020-12-29T15:26:39.414" v="2413" actId="1076"/>
          <ac:spMkLst>
            <pc:docMk/>
            <pc:sldMk cId="784267004" sldId="301"/>
            <ac:spMk id="5" creationId="{F83370FC-8D56-444D-8B46-048DF3A2884F}"/>
          </ac:spMkLst>
        </pc:spChg>
        <pc:spChg chg="add del mod">
          <ac:chgData name="Luigi Audino" userId="54603d9c-9394-4935-8f1c-3237cdbd7eb3" providerId="ADAL" clId="{39823EA8-C2ED-4BC2-8DCF-DBC57C9F2FA7}" dt="2020-12-29T15:37:21.254" v="2659" actId="478"/>
          <ac:spMkLst>
            <pc:docMk/>
            <pc:sldMk cId="784267004" sldId="301"/>
            <ac:spMk id="13" creationId="{85AA1B30-0289-40B4-8D5B-5D3C31E4FC26}"/>
          </ac:spMkLst>
        </pc:spChg>
        <pc:spChg chg="mod">
          <ac:chgData name="Luigi Audino" userId="54603d9c-9394-4935-8f1c-3237cdbd7eb3" providerId="ADAL" clId="{39823EA8-C2ED-4BC2-8DCF-DBC57C9F2FA7}" dt="2020-12-29T15:32:39.433" v="2499" actId="27636"/>
          <ac:spMkLst>
            <pc:docMk/>
            <pc:sldMk cId="784267004" sldId="301"/>
            <ac:spMk id="14" creationId="{FF34FAA8-0881-4391-8CB0-F01859ABC63A}"/>
          </ac:spMkLst>
        </pc:spChg>
        <pc:spChg chg="add mod">
          <ac:chgData name="Luigi Audino" userId="54603d9c-9394-4935-8f1c-3237cdbd7eb3" providerId="ADAL" clId="{39823EA8-C2ED-4BC2-8DCF-DBC57C9F2FA7}" dt="2020-12-29T15:37:33.487" v="2664"/>
          <ac:spMkLst>
            <pc:docMk/>
            <pc:sldMk cId="784267004" sldId="301"/>
            <ac:spMk id="15" creationId="{C6E66766-039A-4B20-864F-A27BD7237834}"/>
          </ac:spMkLst>
        </pc:spChg>
        <pc:spChg chg="mod">
          <ac:chgData name="Luigi Audino" userId="54603d9c-9394-4935-8f1c-3237cdbd7eb3" providerId="ADAL" clId="{39823EA8-C2ED-4BC2-8DCF-DBC57C9F2FA7}" dt="2021-02-02T12:56:50.934" v="6530" actId="1037"/>
          <ac:spMkLst>
            <pc:docMk/>
            <pc:sldMk cId="784267004" sldId="301"/>
            <ac:spMk id="30" creationId="{D4FAE65A-0CF1-B343-A17A-E6F0058A37F1}"/>
          </ac:spMkLst>
        </pc:spChg>
        <pc:spChg chg="mod">
          <ac:chgData name="Luigi Audino" userId="54603d9c-9394-4935-8f1c-3237cdbd7eb3" providerId="ADAL" clId="{39823EA8-C2ED-4BC2-8DCF-DBC57C9F2FA7}" dt="2021-02-02T12:56:38.438" v="6522" actId="1037"/>
          <ac:spMkLst>
            <pc:docMk/>
            <pc:sldMk cId="784267004" sldId="301"/>
            <ac:spMk id="31" creationId="{7566E0A9-B669-344F-B5B3-A2E6FA58D16F}"/>
          </ac:spMkLst>
        </pc:spChg>
        <pc:picChg chg="mod ord">
          <ac:chgData name="Luigi Audino" userId="54603d9c-9394-4935-8f1c-3237cdbd7eb3" providerId="ADAL" clId="{39823EA8-C2ED-4BC2-8DCF-DBC57C9F2FA7}" dt="2021-02-02T12:56:45.630" v="6525" actId="1037"/>
          <ac:picMkLst>
            <pc:docMk/>
            <pc:sldMk cId="784267004" sldId="301"/>
            <ac:picMk id="25" creationId="{26B84C84-197A-46A4-9000-2A07DA7238B9}"/>
          </ac:picMkLst>
        </pc:picChg>
        <pc:cxnChg chg="mod">
          <ac:chgData name="Luigi Audino" userId="54603d9c-9394-4935-8f1c-3237cdbd7eb3" providerId="ADAL" clId="{39823EA8-C2ED-4BC2-8DCF-DBC57C9F2FA7}" dt="2021-02-02T12:56:50.934" v="6530" actId="1037"/>
          <ac:cxnSpMkLst>
            <pc:docMk/>
            <pc:sldMk cId="784267004" sldId="301"/>
            <ac:cxnSpMk id="34" creationId="{F5724865-755E-AD42-AD8E-13AD62B2CA27}"/>
          </ac:cxnSpMkLst>
        </pc:cxnChg>
        <pc:cxnChg chg="mod">
          <ac:chgData name="Luigi Audino" userId="54603d9c-9394-4935-8f1c-3237cdbd7eb3" providerId="ADAL" clId="{39823EA8-C2ED-4BC2-8DCF-DBC57C9F2FA7}" dt="2021-02-02T12:56:38.438" v="6522" actId="1037"/>
          <ac:cxnSpMkLst>
            <pc:docMk/>
            <pc:sldMk cId="784267004" sldId="301"/>
            <ac:cxnSpMk id="36" creationId="{739854B0-5C98-9E48-BB08-333D37DEEBDB}"/>
          </ac:cxnSpMkLst>
        </pc:cxnChg>
      </pc:sldChg>
      <pc:sldChg chg="del">
        <pc:chgData name="Luigi Audino" userId="54603d9c-9394-4935-8f1c-3237cdbd7eb3" providerId="ADAL" clId="{39823EA8-C2ED-4BC2-8DCF-DBC57C9F2FA7}" dt="2020-12-29T10:35:32.358" v="0" actId="47"/>
        <pc:sldMkLst>
          <pc:docMk/>
          <pc:sldMk cId="2938346799" sldId="302"/>
        </pc:sldMkLst>
      </pc:sldChg>
      <pc:sldChg chg="del">
        <pc:chgData name="Luigi Audino" userId="54603d9c-9394-4935-8f1c-3237cdbd7eb3" providerId="ADAL" clId="{39823EA8-C2ED-4BC2-8DCF-DBC57C9F2FA7}" dt="2020-12-29T15:02:32.629" v="2022" actId="47"/>
        <pc:sldMkLst>
          <pc:docMk/>
          <pc:sldMk cId="2477234147" sldId="307"/>
        </pc:sldMkLst>
      </pc:sldChg>
      <pc:sldChg chg="del">
        <pc:chgData name="Luigi Audino" userId="54603d9c-9394-4935-8f1c-3237cdbd7eb3" providerId="ADAL" clId="{39823EA8-C2ED-4BC2-8DCF-DBC57C9F2FA7}" dt="2020-12-29T15:02:32.629" v="2022" actId="47"/>
        <pc:sldMkLst>
          <pc:docMk/>
          <pc:sldMk cId="3169062508" sldId="308"/>
        </pc:sldMkLst>
      </pc:sldChg>
      <pc:sldChg chg="add del">
        <pc:chgData name="Luigi Audino" userId="54603d9c-9394-4935-8f1c-3237cdbd7eb3" providerId="ADAL" clId="{39823EA8-C2ED-4BC2-8DCF-DBC57C9F2FA7}" dt="2020-12-29T13:26:15.010" v="265" actId="2696"/>
        <pc:sldMkLst>
          <pc:docMk/>
          <pc:sldMk cId="567430271" sldId="309"/>
        </pc:sldMkLst>
      </pc:sldChg>
      <pc:sldChg chg="del">
        <pc:chgData name="Luigi Audino" userId="54603d9c-9394-4935-8f1c-3237cdbd7eb3" providerId="ADAL" clId="{39823EA8-C2ED-4BC2-8DCF-DBC57C9F2FA7}" dt="2020-12-29T10:35:36.811" v="3" actId="47"/>
        <pc:sldMkLst>
          <pc:docMk/>
          <pc:sldMk cId="801754784" sldId="309"/>
        </pc:sldMkLst>
      </pc:sldChg>
      <pc:sldChg chg="addSp delSp modSp new del mod modClrScheme chgLayout">
        <pc:chgData name="Luigi Audino" userId="54603d9c-9394-4935-8f1c-3237cdbd7eb3" providerId="ADAL" clId="{39823EA8-C2ED-4BC2-8DCF-DBC57C9F2FA7}" dt="2020-12-29T14:33:06.095" v="1653" actId="47"/>
        <pc:sldMkLst>
          <pc:docMk/>
          <pc:sldMk cId="1996247440" sldId="310"/>
        </pc:sldMkLst>
        <pc:spChg chg="del mod ord">
          <ac:chgData name="Luigi Audino" userId="54603d9c-9394-4935-8f1c-3237cdbd7eb3" providerId="ADAL" clId="{39823EA8-C2ED-4BC2-8DCF-DBC57C9F2FA7}" dt="2020-12-29T13:06:26.022" v="6" actId="700"/>
          <ac:spMkLst>
            <pc:docMk/>
            <pc:sldMk cId="1996247440" sldId="310"/>
            <ac:spMk id="2" creationId="{60868CF0-1981-441C-AC5C-933F57D811B1}"/>
          </ac:spMkLst>
        </pc:spChg>
        <pc:spChg chg="del mod ord">
          <ac:chgData name="Luigi Audino" userId="54603d9c-9394-4935-8f1c-3237cdbd7eb3" providerId="ADAL" clId="{39823EA8-C2ED-4BC2-8DCF-DBC57C9F2FA7}" dt="2020-12-29T13:06:26.022" v="6" actId="700"/>
          <ac:spMkLst>
            <pc:docMk/>
            <pc:sldMk cId="1996247440" sldId="310"/>
            <ac:spMk id="3" creationId="{86E1DE25-0E8C-4295-A922-788E5224CB3F}"/>
          </ac:spMkLst>
        </pc:spChg>
        <pc:spChg chg="del">
          <ac:chgData name="Luigi Audino" userId="54603d9c-9394-4935-8f1c-3237cdbd7eb3" providerId="ADAL" clId="{39823EA8-C2ED-4BC2-8DCF-DBC57C9F2FA7}" dt="2020-12-29T13:06:26.022" v="6" actId="700"/>
          <ac:spMkLst>
            <pc:docMk/>
            <pc:sldMk cId="1996247440" sldId="310"/>
            <ac:spMk id="4" creationId="{52706665-24F4-4BDD-A2A6-FAC34E5C3DAA}"/>
          </ac:spMkLst>
        </pc:spChg>
        <pc:spChg chg="add del mod ord">
          <ac:chgData name="Luigi Audino" userId="54603d9c-9394-4935-8f1c-3237cdbd7eb3" providerId="ADAL" clId="{39823EA8-C2ED-4BC2-8DCF-DBC57C9F2FA7}" dt="2020-12-29T13:06:32.202" v="8" actId="700"/>
          <ac:spMkLst>
            <pc:docMk/>
            <pc:sldMk cId="1996247440" sldId="310"/>
            <ac:spMk id="5" creationId="{7E1D4752-DB31-41A1-8613-84703C0B4F02}"/>
          </ac:spMkLst>
        </pc:spChg>
        <pc:spChg chg="add del mod ord">
          <ac:chgData name="Luigi Audino" userId="54603d9c-9394-4935-8f1c-3237cdbd7eb3" providerId="ADAL" clId="{39823EA8-C2ED-4BC2-8DCF-DBC57C9F2FA7}" dt="2020-12-29T13:06:32.202" v="8" actId="700"/>
          <ac:spMkLst>
            <pc:docMk/>
            <pc:sldMk cId="1996247440" sldId="310"/>
            <ac:spMk id="6" creationId="{4A306C8A-816B-46D7-B944-9F1A9C1888F4}"/>
          </ac:spMkLst>
        </pc:spChg>
        <pc:spChg chg="add del mod ord">
          <ac:chgData name="Luigi Audino" userId="54603d9c-9394-4935-8f1c-3237cdbd7eb3" providerId="ADAL" clId="{39823EA8-C2ED-4BC2-8DCF-DBC57C9F2FA7}" dt="2020-12-29T13:06:32.202" v="8" actId="700"/>
          <ac:spMkLst>
            <pc:docMk/>
            <pc:sldMk cId="1996247440" sldId="310"/>
            <ac:spMk id="7" creationId="{5A4976EE-2637-4713-99A5-14D5811FD5DB}"/>
          </ac:spMkLst>
        </pc:spChg>
        <pc:spChg chg="add del mod ord">
          <ac:chgData name="Luigi Audino" userId="54603d9c-9394-4935-8f1c-3237cdbd7eb3" providerId="ADAL" clId="{39823EA8-C2ED-4BC2-8DCF-DBC57C9F2FA7}" dt="2020-12-29T13:06:32.202" v="8" actId="700"/>
          <ac:spMkLst>
            <pc:docMk/>
            <pc:sldMk cId="1996247440" sldId="310"/>
            <ac:spMk id="8" creationId="{896744FB-95B9-4946-82C0-79CE370E5880}"/>
          </ac:spMkLst>
        </pc:spChg>
        <pc:spChg chg="add del mod ord">
          <ac:chgData name="Luigi Audino" userId="54603d9c-9394-4935-8f1c-3237cdbd7eb3" providerId="ADAL" clId="{39823EA8-C2ED-4BC2-8DCF-DBC57C9F2FA7}" dt="2020-12-29T13:06:59.714" v="9" actId="700"/>
          <ac:spMkLst>
            <pc:docMk/>
            <pc:sldMk cId="1996247440" sldId="310"/>
            <ac:spMk id="9" creationId="{C1B5574E-3D96-4DD1-AF1B-2357B09AB47C}"/>
          </ac:spMkLst>
        </pc:spChg>
        <pc:spChg chg="add del mod ord">
          <ac:chgData name="Luigi Audino" userId="54603d9c-9394-4935-8f1c-3237cdbd7eb3" providerId="ADAL" clId="{39823EA8-C2ED-4BC2-8DCF-DBC57C9F2FA7}" dt="2020-12-29T13:06:59.714" v="9" actId="700"/>
          <ac:spMkLst>
            <pc:docMk/>
            <pc:sldMk cId="1996247440" sldId="310"/>
            <ac:spMk id="10" creationId="{6F62A656-01C7-49A2-AF0D-65505BC3E3A3}"/>
          </ac:spMkLst>
        </pc:spChg>
        <pc:spChg chg="add mod ord">
          <ac:chgData name="Luigi Audino" userId="54603d9c-9394-4935-8f1c-3237cdbd7eb3" providerId="ADAL" clId="{39823EA8-C2ED-4BC2-8DCF-DBC57C9F2FA7}" dt="2020-12-29T13:48:51.822" v="1097" actId="20577"/>
          <ac:spMkLst>
            <pc:docMk/>
            <pc:sldMk cId="1996247440" sldId="310"/>
            <ac:spMk id="11" creationId="{527D8620-C7CC-4FDC-A6EE-441517FA36D5}"/>
          </ac:spMkLst>
        </pc:spChg>
        <pc:spChg chg="add mod ord">
          <ac:chgData name="Luigi Audino" userId="54603d9c-9394-4935-8f1c-3237cdbd7eb3" providerId="ADAL" clId="{39823EA8-C2ED-4BC2-8DCF-DBC57C9F2FA7}" dt="2020-12-29T13:48:30.979" v="1087" actId="1076"/>
          <ac:spMkLst>
            <pc:docMk/>
            <pc:sldMk cId="1996247440" sldId="310"/>
            <ac:spMk id="12" creationId="{9E0571D4-6302-406E-B5DB-A525B847E3CF}"/>
          </ac:spMkLst>
        </pc:spChg>
        <pc:spChg chg="add del mod ord">
          <ac:chgData name="Luigi Audino" userId="54603d9c-9394-4935-8f1c-3237cdbd7eb3" providerId="ADAL" clId="{39823EA8-C2ED-4BC2-8DCF-DBC57C9F2FA7}" dt="2020-12-29T13:35:33.766" v="826" actId="478"/>
          <ac:spMkLst>
            <pc:docMk/>
            <pc:sldMk cId="1996247440" sldId="310"/>
            <ac:spMk id="13" creationId="{E54B2488-5F08-409C-8510-2CA7145821C4}"/>
          </ac:spMkLst>
        </pc:spChg>
        <pc:spChg chg="add mod ord">
          <ac:chgData name="Luigi Audino" userId="54603d9c-9394-4935-8f1c-3237cdbd7eb3" providerId="ADAL" clId="{39823EA8-C2ED-4BC2-8DCF-DBC57C9F2FA7}" dt="2020-12-29T14:18:18.538" v="1535" actId="1035"/>
          <ac:spMkLst>
            <pc:docMk/>
            <pc:sldMk cId="1996247440" sldId="310"/>
            <ac:spMk id="14" creationId="{5339B86D-8118-40A5-817D-1E65F8B099F1}"/>
          </ac:spMkLst>
        </pc:spChg>
        <pc:spChg chg="add mod">
          <ac:chgData name="Luigi Audino" userId="54603d9c-9394-4935-8f1c-3237cdbd7eb3" providerId="ADAL" clId="{39823EA8-C2ED-4BC2-8DCF-DBC57C9F2FA7}" dt="2020-12-29T13:48:46.429" v="1094" actId="6549"/>
          <ac:spMkLst>
            <pc:docMk/>
            <pc:sldMk cId="1996247440" sldId="310"/>
            <ac:spMk id="15" creationId="{56FB225C-54CC-4487-BEA3-94EC785EC626}"/>
          </ac:spMkLst>
        </pc:spChg>
        <pc:spChg chg="add mod">
          <ac:chgData name="Luigi Audino" userId="54603d9c-9394-4935-8f1c-3237cdbd7eb3" providerId="ADAL" clId="{39823EA8-C2ED-4BC2-8DCF-DBC57C9F2FA7}" dt="2020-12-29T13:48:22.331" v="1086" actId="1076"/>
          <ac:spMkLst>
            <pc:docMk/>
            <pc:sldMk cId="1996247440" sldId="310"/>
            <ac:spMk id="16" creationId="{C4463617-5706-47F0-A9AC-5FC683FF1C86}"/>
          </ac:spMkLst>
        </pc:spChg>
        <pc:spChg chg="add mod">
          <ac:chgData name="Luigi Audino" userId="54603d9c-9394-4935-8f1c-3237cdbd7eb3" providerId="ADAL" clId="{39823EA8-C2ED-4BC2-8DCF-DBC57C9F2FA7}" dt="2020-12-29T14:18:12.790" v="1531" actId="1076"/>
          <ac:spMkLst>
            <pc:docMk/>
            <pc:sldMk cId="1996247440" sldId="310"/>
            <ac:spMk id="17" creationId="{87E541D0-D6B7-4D4F-AFE1-EE050816841F}"/>
          </ac:spMkLst>
        </pc:spChg>
        <pc:spChg chg="add mod">
          <ac:chgData name="Luigi Audino" userId="54603d9c-9394-4935-8f1c-3237cdbd7eb3" providerId="ADAL" clId="{39823EA8-C2ED-4BC2-8DCF-DBC57C9F2FA7}" dt="2020-12-29T14:15:50.194" v="1307" actId="1037"/>
          <ac:spMkLst>
            <pc:docMk/>
            <pc:sldMk cId="1996247440" sldId="310"/>
            <ac:spMk id="19" creationId="{57B61E31-8EE9-4340-8929-73BC2325FF32}"/>
          </ac:spMkLst>
        </pc:spChg>
        <pc:picChg chg="add del mod">
          <ac:chgData name="Luigi Audino" userId="54603d9c-9394-4935-8f1c-3237cdbd7eb3" providerId="ADAL" clId="{39823EA8-C2ED-4BC2-8DCF-DBC57C9F2FA7}" dt="2020-12-29T14:30:29.792" v="1643" actId="478"/>
          <ac:picMkLst>
            <pc:docMk/>
            <pc:sldMk cId="1996247440" sldId="310"/>
            <ac:picMk id="20" creationId="{F9419C6A-C46A-443A-8889-969CE3DDE778}"/>
          </ac:picMkLst>
        </pc:picChg>
        <pc:picChg chg="add mod">
          <ac:chgData name="Luigi Audino" userId="54603d9c-9394-4935-8f1c-3237cdbd7eb3" providerId="ADAL" clId="{39823EA8-C2ED-4BC2-8DCF-DBC57C9F2FA7}" dt="2020-12-29T14:18:18.538" v="1535" actId="1035"/>
          <ac:picMkLst>
            <pc:docMk/>
            <pc:sldMk cId="1996247440" sldId="310"/>
            <ac:picMk id="1026" creationId="{FE3EE477-6389-4BD6-BC7E-505DE55F8DA3}"/>
          </ac:picMkLst>
        </pc:picChg>
      </pc:sldChg>
      <pc:sldChg chg="addSp delSp modSp add del mod">
        <pc:chgData name="Luigi Audino" userId="54603d9c-9394-4935-8f1c-3237cdbd7eb3" providerId="ADAL" clId="{39823EA8-C2ED-4BC2-8DCF-DBC57C9F2FA7}" dt="2020-12-30T16:40:01.866" v="5444" actId="47"/>
        <pc:sldMkLst>
          <pc:docMk/>
          <pc:sldMk cId="2203290197" sldId="311"/>
        </pc:sldMkLst>
        <pc:spChg chg="add del mod">
          <ac:chgData name="Luigi Audino" userId="54603d9c-9394-4935-8f1c-3237cdbd7eb3" providerId="ADAL" clId="{39823EA8-C2ED-4BC2-8DCF-DBC57C9F2FA7}" dt="2020-12-30T15:51:38.256" v="4717" actId="478"/>
          <ac:spMkLst>
            <pc:docMk/>
            <pc:sldMk cId="2203290197" sldId="311"/>
            <ac:spMk id="4" creationId="{B62476E0-8177-4F15-9932-64437C1B174F}"/>
          </ac:spMkLst>
        </pc:spChg>
        <pc:spChg chg="del mod">
          <ac:chgData name="Luigi Audino" userId="54603d9c-9394-4935-8f1c-3237cdbd7eb3" providerId="ADAL" clId="{39823EA8-C2ED-4BC2-8DCF-DBC57C9F2FA7}" dt="2020-12-30T15:51:38.256" v="4717" actId="478"/>
          <ac:spMkLst>
            <pc:docMk/>
            <pc:sldMk cId="2203290197" sldId="311"/>
            <ac:spMk id="15" creationId="{1AE4C949-F332-AD48-A5CD-03ABF0D55C0D}"/>
          </ac:spMkLst>
        </pc:spChg>
        <pc:spChg chg="del mod">
          <ac:chgData name="Luigi Audino" userId="54603d9c-9394-4935-8f1c-3237cdbd7eb3" providerId="ADAL" clId="{39823EA8-C2ED-4BC2-8DCF-DBC57C9F2FA7}" dt="2020-12-30T15:51:38.256" v="4717" actId="478"/>
          <ac:spMkLst>
            <pc:docMk/>
            <pc:sldMk cId="2203290197" sldId="311"/>
            <ac:spMk id="19" creationId="{0FE1B3D8-0FDA-644B-B14A-91B399234C79}"/>
          </ac:spMkLst>
        </pc:spChg>
        <pc:spChg chg="del mod">
          <ac:chgData name="Luigi Audino" userId="54603d9c-9394-4935-8f1c-3237cdbd7eb3" providerId="ADAL" clId="{39823EA8-C2ED-4BC2-8DCF-DBC57C9F2FA7}" dt="2020-12-30T15:51:38.256" v="4717" actId="478"/>
          <ac:spMkLst>
            <pc:docMk/>
            <pc:sldMk cId="2203290197" sldId="311"/>
            <ac:spMk id="20" creationId="{735A2548-06EF-B042-A29D-34AC609B193E}"/>
          </ac:spMkLst>
        </pc:spChg>
        <pc:spChg chg="del mod">
          <ac:chgData name="Luigi Audino" userId="54603d9c-9394-4935-8f1c-3237cdbd7eb3" providerId="ADAL" clId="{39823EA8-C2ED-4BC2-8DCF-DBC57C9F2FA7}" dt="2020-12-30T15:51:38.256" v="4717" actId="478"/>
          <ac:spMkLst>
            <pc:docMk/>
            <pc:sldMk cId="2203290197" sldId="311"/>
            <ac:spMk id="21" creationId="{45D00A27-BE1E-CE42-8E14-338969BC376E}"/>
          </ac:spMkLst>
        </pc:spChg>
        <pc:spChg chg="del">
          <ac:chgData name="Luigi Audino" userId="54603d9c-9394-4935-8f1c-3237cdbd7eb3" providerId="ADAL" clId="{39823EA8-C2ED-4BC2-8DCF-DBC57C9F2FA7}" dt="2020-12-29T15:36:00.976" v="2619" actId="478"/>
          <ac:spMkLst>
            <pc:docMk/>
            <pc:sldMk cId="2203290197" sldId="311"/>
            <ac:spMk id="22" creationId="{D4F708B1-5EE6-4776-8846-86D903BA04D5}"/>
          </ac:spMkLst>
        </pc:spChg>
        <pc:spChg chg="del mod">
          <ac:chgData name="Luigi Audino" userId="54603d9c-9394-4935-8f1c-3237cdbd7eb3" providerId="ADAL" clId="{39823EA8-C2ED-4BC2-8DCF-DBC57C9F2FA7}" dt="2020-12-30T15:51:38.256" v="4717" actId="478"/>
          <ac:spMkLst>
            <pc:docMk/>
            <pc:sldMk cId="2203290197" sldId="311"/>
            <ac:spMk id="24" creationId="{B2CD9FDB-6608-3245-8729-47F2D5EF525A}"/>
          </ac:spMkLst>
        </pc:spChg>
        <pc:spChg chg="del mod">
          <ac:chgData name="Luigi Audino" userId="54603d9c-9394-4935-8f1c-3237cdbd7eb3" providerId="ADAL" clId="{39823EA8-C2ED-4BC2-8DCF-DBC57C9F2FA7}" dt="2020-12-30T15:51:38.256" v="4717" actId="478"/>
          <ac:spMkLst>
            <pc:docMk/>
            <pc:sldMk cId="2203290197" sldId="311"/>
            <ac:spMk id="25" creationId="{862F23DF-E393-404F-AEC4-9875F851C18E}"/>
          </ac:spMkLst>
        </pc:spChg>
        <pc:spChg chg="add mod">
          <ac:chgData name="Luigi Audino" userId="54603d9c-9394-4935-8f1c-3237cdbd7eb3" providerId="ADAL" clId="{39823EA8-C2ED-4BC2-8DCF-DBC57C9F2FA7}" dt="2020-12-30T15:53:19.346" v="4757" actId="20577"/>
          <ac:spMkLst>
            <pc:docMk/>
            <pc:sldMk cId="2203290197" sldId="311"/>
            <ac:spMk id="26" creationId="{7A3AEC7C-9D4F-439B-9C72-CF63925EBE2D}"/>
          </ac:spMkLst>
        </pc:spChg>
        <pc:spChg chg="add mod">
          <ac:chgData name="Luigi Audino" userId="54603d9c-9394-4935-8f1c-3237cdbd7eb3" providerId="ADAL" clId="{39823EA8-C2ED-4BC2-8DCF-DBC57C9F2FA7}" dt="2020-12-30T15:56:54.771" v="4903" actId="1076"/>
          <ac:spMkLst>
            <pc:docMk/>
            <pc:sldMk cId="2203290197" sldId="311"/>
            <ac:spMk id="30" creationId="{4C72B82B-B97E-4066-AF7C-F663764987D5}"/>
          </ac:spMkLst>
        </pc:spChg>
        <pc:spChg chg="del mod">
          <ac:chgData name="Luigi Audino" userId="54603d9c-9394-4935-8f1c-3237cdbd7eb3" providerId="ADAL" clId="{39823EA8-C2ED-4BC2-8DCF-DBC57C9F2FA7}" dt="2020-12-30T15:51:38.256" v="4717" actId="478"/>
          <ac:spMkLst>
            <pc:docMk/>
            <pc:sldMk cId="2203290197" sldId="311"/>
            <ac:spMk id="31" creationId="{72041947-3F05-0C44-9968-6DD16725A35A}"/>
          </ac:spMkLst>
        </pc:spChg>
        <pc:spChg chg="del mod">
          <ac:chgData name="Luigi Audino" userId="54603d9c-9394-4935-8f1c-3237cdbd7eb3" providerId="ADAL" clId="{39823EA8-C2ED-4BC2-8DCF-DBC57C9F2FA7}" dt="2020-12-30T15:51:38.256" v="4717" actId="478"/>
          <ac:spMkLst>
            <pc:docMk/>
            <pc:sldMk cId="2203290197" sldId="311"/>
            <ac:spMk id="34" creationId="{9064B0A4-4D8D-9741-93A8-7E64F5D82933}"/>
          </ac:spMkLst>
        </pc:spChg>
        <pc:spChg chg="del mod">
          <ac:chgData name="Luigi Audino" userId="54603d9c-9394-4935-8f1c-3237cdbd7eb3" providerId="ADAL" clId="{39823EA8-C2ED-4BC2-8DCF-DBC57C9F2FA7}" dt="2020-12-30T15:51:38.256" v="4717" actId="478"/>
          <ac:spMkLst>
            <pc:docMk/>
            <pc:sldMk cId="2203290197" sldId="311"/>
            <ac:spMk id="35" creationId="{7AC00905-39FD-9E40-81C9-49A4BDA62522}"/>
          </ac:spMkLst>
        </pc:spChg>
        <pc:spChg chg="add mod ord">
          <ac:chgData name="Luigi Audino" userId="54603d9c-9394-4935-8f1c-3237cdbd7eb3" providerId="ADAL" clId="{39823EA8-C2ED-4BC2-8DCF-DBC57C9F2FA7}" dt="2020-12-29T15:26:51.697" v="2417" actId="167"/>
          <ac:spMkLst>
            <pc:docMk/>
            <pc:sldMk cId="2203290197" sldId="311"/>
            <ac:spMk id="36" creationId="{DCBED9B9-4971-4F2E-8764-86481C79D112}"/>
          </ac:spMkLst>
        </pc:spChg>
        <pc:spChg chg="del mod">
          <ac:chgData name="Luigi Audino" userId="54603d9c-9394-4935-8f1c-3237cdbd7eb3" providerId="ADAL" clId="{39823EA8-C2ED-4BC2-8DCF-DBC57C9F2FA7}" dt="2020-12-30T15:51:38.256" v="4717" actId="478"/>
          <ac:spMkLst>
            <pc:docMk/>
            <pc:sldMk cId="2203290197" sldId="311"/>
            <ac:spMk id="37" creationId="{E06326BC-BD02-0B4E-B95A-2C5D290D9361}"/>
          </ac:spMkLst>
        </pc:spChg>
        <pc:spChg chg="add del mod">
          <ac:chgData name="Luigi Audino" userId="54603d9c-9394-4935-8f1c-3237cdbd7eb3" providerId="ADAL" clId="{39823EA8-C2ED-4BC2-8DCF-DBC57C9F2FA7}" dt="2020-12-29T15:37:25.624" v="2661" actId="478"/>
          <ac:spMkLst>
            <pc:docMk/>
            <pc:sldMk cId="2203290197" sldId="311"/>
            <ac:spMk id="38" creationId="{B89C5200-D518-40B4-859E-238A1DA7DAEF}"/>
          </ac:spMkLst>
        </pc:spChg>
        <pc:spChg chg="add mod">
          <ac:chgData name="Luigi Audino" userId="54603d9c-9394-4935-8f1c-3237cdbd7eb3" providerId="ADAL" clId="{39823EA8-C2ED-4BC2-8DCF-DBC57C9F2FA7}" dt="2020-12-30T15:52:33.582" v="4731" actId="1076"/>
          <ac:spMkLst>
            <pc:docMk/>
            <pc:sldMk cId="2203290197" sldId="311"/>
            <ac:spMk id="39" creationId="{476FCDCC-1B1B-4F64-9FB7-95B13AE4BD03}"/>
          </ac:spMkLst>
        </pc:spChg>
        <pc:spChg chg="del mod">
          <ac:chgData name="Luigi Audino" userId="54603d9c-9394-4935-8f1c-3237cdbd7eb3" providerId="ADAL" clId="{39823EA8-C2ED-4BC2-8DCF-DBC57C9F2FA7}" dt="2020-12-30T15:51:38.256" v="4717" actId="478"/>
          <ac:spMkLst>
            <pc:docMk/>
            <pc:sldMk cId="2203290197" sldId="311"/>
            <ac:spMk id="40" creationId="{54AB1993-4B5E-1847-8F5C-FDA542F905AF}"/>
          </ac:spMkLst>
        </pc:spChg>
        <pc:spChg chg="del mod">
          <ac:chgData name="Luigi Audino" userId="54603d9c-9394-4935-8f1c-3237cdbd7eb3" providerId="ADAL" clId="{39823EA8-C2ED-4BC2-8DCF-DBC57C9F2FA7}" dt="2020-12-30T15:51:38.256" v="4717" actId="478"/>
          <ac:spMkLst>
            <pc:docMk/>
            <pc:sldMk cId="2203290197" sldId="311"/>
            <ac:spMk id="41" creationId="{79069E05-E943-EB45-8092-160DAF876346}"/>
          </ac:spMkLst>
        </pc:spChg>
        <pc:picChg chg="add mod">
          <ac:chgData name="Luigi Audino" userId="54603d9c-9394-4935-8f1c-3237cdbd7eb3" providerId="ADAL" clId="{39823EA8-C2ED-4BC2-8DCF-DBC57C9F2FA7}" dt="2020-12-30T15:57:03.340" v="4905" actId="1076"/>
          <ac:picMkLst>
            <pc:docMk/>
            <pc:sldMk cId="2203290197" sldId="311"/>
            <ac:picMk id="3" creationId="{4A7329AA-C32D-4E3B-8F30-D0050606F1D9}"/>
          </ac:picMkLst>
        </pc:picChg>
        <pc:picChg chg="add mod ord">
          <ac:chgData name="Luigi Audino" userId="54603d9c-9394-4935-8f1c-3237cdbd7eb3" providerId="ADAL" clId="{39823EA8-C2ED-4BC2-8DCF-DBC57C9F2FA7}" dt="2020-12-30T15:57:01.282" v="4904" actId="1076"/>
          <ac:picMkLst>
            <pc:docMk/>
            <pc:sldMk cId="2203290197" sldId="311"/>
            <ac:picMk id="7" creationId="{ED87D090-3CF4-4678-81C0-AE8C0E713F32}"/>
          </ac:picMkLst>
        </pc:picChg>
        <pc:picChg chg="del">
          <ac:chgData name="Luigi Audino" userId="54603d9c-9394-4935-8f1c-3237cdbd7eb3" providerId="ADAL" clId="{39823EA8-C2ED-4BC2-8DCF-DBC57C9F2FA7}" dt="2020-12-29T13:47:08.427" v="1080" actId="478"/>
          <ac:picMkLst>
            <pc:docMk/>
            <pc:sldMk cId="2203290197" sldId="311"/>
            <ac:picMk id="26" creationId="{20080D20-3A1E-41C0-8FD7-76DE43FECC76}"/>
          </ac:picMkLst>
        </pc:picChg>
        <pc:picChg chg="add mod">
          <ac:chgData name="Luigi Audino" userId="54603d9c-9394-4935-8f1c-3237cdbd7eb3" providerId="ADAL" clId="{39823EA8-C2ED-4BC2-8DCF-DBC57C9F2FA7}" dt="2020-12-30T15:52:35.587" v="4733" actId="571"/>
          <ac:picMkLst>
            <pc:docMk/>
            <pc:sldMk cId="2203290197" sldId="311"/>
            <ac:picMk id="27" creationId="{82DAAFCA-5C63-40DF-B654-B256B5DE5F0F}"/>
          </ac:picMkLst>
        </pc:picChg>
        <pc:picChg chg="add del mod">
          <ac:chgData name="Luigi Audino" userId="54603d9c-9394-4935-8f1c-3237cdbd7eb3" providerId="ADAL" clId="{39823EA8-C2ED-4BC2-8DCF-DBC57C9F2FA7}" dt="2020-12-29T13:59:53.378" v="1123" actId="478"/>
          <ac:picMkLst>
            <pc:docMk/>
            <pc:sldMk cId="2203290197" sldId="311"/>
            <ac:picMk id="27" creationId="{94008E44-846F-449A-B816-6C697D532A00}"/>
          </ac:picMkLst>
        </pc:picChg>
        <pc:picChg chg="add del mod">
          <ac:chgData name="Luigi Audino" userId="54603d9c-9394-4935-8f1c-3237cdbd7eb3" providerId="ADAL" clId="{39823EA8-C2ED-4BC2-8DCF-DBC57C9F2FA7}" dt="2020-12-29T13:59:57.554" v="1124" actId="478"/>
          <ac:picMkLst>
            <pc:docMk/>
            <pc:sldMk cId="2203290197" sldId="311"/>
            <ac:picMk id="28" creationId="{8288849E-DDBD-402A-80FA-17150393592A}"/>
          </ac:picMkLst>
        </pc:picChg>
        <pc:picChg chg="add mod">
          <ac:chgData name="Luigi Audino" userId="54603d9c-9394-4935-8f1c-3237cdbd7eb3" providerId="ADAL" clId="{39823EA8-C2ED-4BC2-8DCF-DBC57C9F2FA7}" dt="2020-12-30T15:56:38.022" v="4899" actId="1076"/>
          <ac:picMkLst>
            <pc:docMk/>
            <pc:sldMk cId="2203290197" sldId="311"/>
            <ac:picMk id="29" creationId="{D66F83D4-7430-45CE-8B1E-B436733AE408}"/>
          </ac:picMkLst>
        </pc:picChg>
        <pc:picChg chg="add del mod">
          <ac:chgData name="Luigi Audino" userId="54603d9c-9394-4935-8f1c-3237cdbd7eb3" providerId="ADAL" clId="{39823EA8-C2ED-4BC2-8DCF-DBC57C9F2FA7}" dt="2020-12-29T13:59:57.554" v="1124" actId="478"/>
          <ac:picMkLst>
            <pc:docMk/>
            <pc:sldMk cId="2203290197" sldId="311"/>
            <ac:picMk id="3074" creationId="{027838F3-D369-47A4-9FF1-03501E0CE2D2}"/>
          </ac:picMkLst>
        </pc:picChg>
        <pc:picChg chg="add del mod">
          <ac:chgData name="Luigi Audino" userId="54603d9c-9394-4935-8f1c-3237cdbd7eb3" providerId="ADAL" clId="{39823EA8-C2ED-4BC2-8DCF-DBC57C9F2FA7}" dt="2020-12-29T14:01:20.176" v="1133" actId="478"/>
          <ac:picMkLst>
            <pc:docMk/>
            <pc:sldMk cId="2203290197" sldId="311"/>
            <ac:picMk id="3076" creationId="{ED0076D9-C2AB-4ED6-8380-2D1CDF254E33}"/>
          </ac:picMkLst>
        </pc:picChg>
        <pc:picChg chg="add del">
          <ac:chgData name="Luigi Audino" userId="54603d9c-9394-4935-8f1c-3237cdbd7eb3" providerId="ADAL" clId="{39823EA8-C2ED-4BC2-8DCF-DBC57C9F2FA7}" dt="2020-12-29T14:00:53.031" v="1129" actId="478"/>
          <ac:picMkLst>
            <pc:docMk/>
            <pc:sldMk cId="2203290197" sldId="311"/>
            <ac:picMk id="3078" creationId="{ED258546-AFDF-4465-A32F-D77116FB0FCD}"/>
          </ac:picMkLst>
        </pc:picChg>
        <pc:picChg chg="add mod">
          <ac:chgData name="Luigi Audino" userId="54603d9c-9394-4935-8f1c-3237cdbd7eb3" providerId="ADAL" clId="{39823EA8-C2ED-4BC2-8DCF-DBC57C9F2FA7}" dt="2020-12-30T15:56:52.122" v="4902" actId="1076"/>
          <ac:picMkLst>
            <pc:docMk/>
            <pc:sldMk cId="2203290197" sldId="311"/>
            <ac:picMk id="3080" creationId="{D71319FF-F9C9-4570-A413-326534E30768}"/>
          </ac:picMkLst>
        </pc:picChg>
        <pc:cxnChg chg="add mod">
          <ac:chgData name="Luigi Audino" userId="54603d9c-9394-4935-8f1c-3237cdbd7eb3" providerId="ADAL" clId="{39823EA8-C2ED-4BC2-8DCF-DBC57C9F2FA7}" dt="2020-12-30T15:56:52.122" v="4902" actId="1076"/>
          <ac:cxnSpMkLst>
            <pc:docMk/>
            <pc:sldMk cId="2203290197" sldId="311"/>
            <ac:cxnSpMk id="32" creationId="{A0B37120-CB85-4EB5-90CF-13BBB539D5A5}"/>
          </ac:cxnSpMkLst>
        </pc:cxnChg>
        <pc:cxnChg chg="add mod">
          <ac:chgData name="Luigi Audino" userId="54603d9c-9394-4935-8f1c-3237cdbd7eb3" providerId="ADAL" clId="{39823EA8-C2ED-4BC2-8DCF-DBC57C9F2FA7}" dt="2020-12-30T15:56:52.122" v="4902" actId="1076"/>
          <ac:cxnSpMkLst>
            <pc:docMk/>
            <pc:sldMk cId="2203290197" sldId="311"/>
            <ac:cxnSpMk id="33" creationId="{66010C20-3625-4B21-A591-54140D9683DB}"/>
          </ac:cxnSpMkLst>
        </pc:cxnChg>
      </pc:sldChg>
      <pc:sldChg chg="new del">
        <pc:chgData name="Luigi Audino" userId="54603d9c-9394-4935-8f1c-3237cdbd7eb3" providerId="ADAL" clId="{39823EA8-C2ED-4BC2-8DCF-DBC57C9F2FA7}" dt="2020-12-29T13:47:02.443" v="1078" actId="680"/>
        <pc:sldMkLst>
          <pc:docMk/>
          <pc:sldMk cId="3542417327" sldId="311"/>
        </pc:sldMkLst>
      </pc:sldChg>
      <pc:sldChg chg="addSp delSp modSp add del mod">
        <pc:chgData name="Luigi Audino" userId="54603d9c-9394-4935-8f1c-3237cdbd7eb3" providerId="ADAL" clId="{39823EA8-C2ED-4BC2-8DCF-DBC57C9F2FA7}" dt="2021-02-04T18:09:20.815" v="7169" actId="47"/>
        <pc:sldMkLst>
          <pc:docMk/>
          <pc:sldMk cId="1449867498" sldId="312"/>
        </pc:sldMkLst>
        <pc:spChg chg="add mod">
          <ac:chgData name="Luigi Audino" userId="54603d9c-9394-4935-8f1c-3237cdbd7eb3" providerId="ADAL" clId="{39823EA8-C2ED-4BC2-8DCF-DBC57C9F2FA7}" dt="2021-01-29T11:35:12.600" v="5788" actId="20577"/>
          <ac:spMkLst>
            <pc:docMk/>
            <pc:sldMk cId="1449867498" sldId="312"/>
            <ac:spMk id="2" creationId="{2B588051-5243-416E-BC52-D46224B026C8}"/>
          </ac:spMkLst>
        </pc:spChg>
        <pc:spChg chg="add del mod">
          <ac:chgData name="Luigi Audino" userId="54603d9c-9394-4935-8f1c-3237cdbd7eb3" providerId="ADAL" clId="{39823EA8-C2ED-4BC2-8DCF-DBC57C9F2FA7}" dt="2020-12-29T14:28:56.811" v="1621" actId="478"/>
          <ac:spMkLst>
            <pc:docMk/>
            <pc:sldMk cId="1449867498" sldId="312"/>
            <ac:spMk id="7" creationId="{453FAE93-97BA-41C7-B6A6-764D9DEBF311}"/>
          </ac:spMkLst>
        </pc:spChg>
        <pc:spChg chg="add del mod">
          <ac:chgData name="Luigi Audino" userId="54603d9c-9394-4935-8f1c-3237cdbd7eb3" providerId="ADAL" clId="{39823EA8-C2ED-4BC2-8DCF-DBC57C9F2FA7}" dt="2020-12-29T14:28:55.742" v="1620" actId="478"/>
          <ac:spMkLst>
            <pc:docMk/>
            <pc:sldMk cId="1449867498" sldId="312"/>
            <ac:spMk id="9" creationId="{911D4435-015D-46DA-AFAE-B4EB3BCFF87B}"/>
          </ac:spMkLst>
        </pc:spChg>
        <pc:spChg chg="del">
          <ac:chgData name="Luigi Audino" userId="54603d9c-9394-4935-8f1c-3237cdbd7eb3" providerId="ADAL" clId="{39823EA8-C2ED-4BC2-8DCF-DBC57C9F2FA7}" dt="2020-12-29T14:28:53.771" v="1618" actId="478"/>
          <ac:spMkLst>
            <pc:docMk/>
            <pc:sldMk cId="1449867498" sldId="312"/>
            <ac:spMk id="11" creationId="{527D8620-C7CC-4FDC-A6EE-441517FA36D5}"/>
          </ac:spMkLst>
        </pc:spChg>
        <pc:spChg chg="del">
          <ac:chgData name="Luigi Audino" userId="54603d9c-9394-4935-8f1c-3237cdbd7eb3" providerId="ADAL" clId="{39823EA8-C2ED-4BC2-8DCF-DBC57C9F2FA7}" dt="2020-12-29T14:28:53.771" v="1618" actId="478"/>
          <ac:spMkLst>
            <pc:docMk/>
            <pc:sldMk cId="1449867498" sldId="312"/>
            <ac:spMk id="12" creationId="{9E0571D4-6302-406E-B5DB-A525B847E3CF}"/>
          </ac:spMkLst>
        </pc:spChg>
        <pc:spChg chg="del mod">
          <ac:chgData name="Luigi Audino" userId="54603d9c-9394-4935-8f1c-3237cdbd7eb3" providerId="ADAL" clId="{39823EA8-C2ED-4BC2-8DCF-DBC57C9F2FA7}" dt="2021-01-29T11:34:22.103" v="5592" actId="478"/>
          <ac:spMkLst>
            <pc:docMk/>
            <pc:sldMk cId="1449867498" sldId="312"/>
            <ac:spMk id="14" creationId="{5339B86D-8118-40A5-817D-1E65F8B099F1}"/>
          </ac:spMkLst>
        </pc:spChg>
        <pc:spChg chg="del">
          <ac:chgData name="Luigi Audino" userId="54603d9c-9394-4935-8f1c-3237cdbd7eb3" providerId="ADAL" clId="{39823EA8-C2ED-4BC2-8DCF-DBC57C9F2FA7}" dt="2020-12-29T14:28:58.358" v="1622" actId="478"/>
          <ac:spMkLst>
            <pc:docMk/>
            <pc:sldMk cId="1449867498" sldId="312"/>
            <ac:spMk id="15" creationId="{56FB225C-54CC-4487-BEA3-94EC785EC626}"/>
          </ac:spMkLst>
        </pc:spChg>
        <pc:spChg chg="del">
          <ac:chgData name="Luigi Audino" userId="54603d9c-9394-4935-8f1c-3237cdbd7eb3" providerId="ADAL" clId="{39823EA8-C2ED-4BC2-8DCF-DBC57C9F2FA7}" dt="2020-12-29T14:28:53.771" v="1618" actId="478"/>
          <ac:spMkLst>
            <pc:docMk/>
            <pc:sldMk cId="1449867498" sldId="312"/>
            <ac:spMk id="16" creationId="{C4463617-5706-47F0-A9AC-5FC683FF1C86}"/>
          </ac:spMkLst>
        </pc:spChg>
        <pc:spChg chg="del mod">
          <ac:chgData name="Luigi Audino" userId="54603d9c-9394-4935-8f1c-3237cdbd7eb3" providerId="ADAL" clId="{39823EA8-C2ED-4BC2-8DCF-DBC57C9F2FA7}" dt="2021-01-29T11:34:24.739" v="5594" actId="478"/>
          <ac:spMkLst>
            <pc:docMk/>
            <pc:sldMk cId="1449867498" sldId="312"/>
            <ac:spMk id="17" creationId="{87E541D0-D6B7-4D4F-AFE1-EE050816841F}"/>
          </ac:spMkLst>
        </pc:spChg>
        <pc:spChg chg="del">
          <ac:chgData name="Luigi Audino" userId="54603d9c-9394-4935-8f1c-3237cdbd7eb3" providerId="ADAL" clId="{39823EA8-C2ED-4BC2-8DCF-DBC57C9F2FA7}" dt="2020-12-29T14:28:53.771" v="1618" actId="478"/>
          <ac:spMkLst>
            <pc:docMk/>
            <pc:sldMk cId="1449867498" sldId="312"/>
            <ac:spMk id="19" creationId="{57B61E31-8EE9-4340-8929-73BC2325FF32}"/>
          </ac:spMkLst>
        </pc:spChg>
        <pc:spChg chg="add del mod">
          <ac:chgData name="Luigi Audino" userId="54603d9c-9394-4935-8f1c-3237cdbd7eb3" providerId="ADAL" clId="{39823EA8-C2ED-4BC2-8DCF-DBC57C9F2FA7}" dt="2021-01-29T11:34:22.103" v="5592" actId="478"/>
          <ac:spMkLst>
            <pc:docMk/>
            <pc:sldMk cId="1449867498" sldId="312"/>
            <ac:spMk id="21" creationId="{6D7D885B-3C78-4AFB-8252-11E4CF1665DE}"/>
          </ac:spMkLst>
        </pc:spChg>
        <pc:spChg chg="add del mod">
          <ac:chgData name="Luigi Audino" userId="54603d9c-9394-4935-8f1c-3237cdbd7eb3" providerId="ADAL" clId="{39823EA8-C2ED-4BC2-8DCF-DBC57C9F2FA7}" dt="2021-01-29T11:34:22.103" v="5592" actId="478"/>
          <ac:spMkLst>
            <pc:docMk/>
            <pc:sldMk cId="1449867498" sldId="312"/>
            <ac:spMk id="22" creationId="{DA6A6EF4-1F95-48F0-ABDF-2DC607EB3070}"/>
          </ac:spMkLst>
        </pc:spChg>
        <pc:spChg chg="add mod">
          <ac:chgData name="Luigi Audino" userId="54603d9c-9394-4935-8f1c-3237cdbd7eb3" providerId="ADAL" clId="{39823EA8-C2ED-4BC2-8DCF-DBC57C9F2FA7}" dt="2020-12-29T15:04:51.680" v="2088"/>
          <ac:spMkLst>
            <pc:docMk/>
            <pc:sldMk cId="1449867498" sldId="312"/>
            <ac:spMk id="23" creationId="{92FBE24A-D253-4056-A7E2-268C16E69C3B}"/>
          </ac:spMkLst>
        </pc:spChg>
        <pc:spChg chg="add del mod">
          <ac:chgData name="Luigi Audino" userId="54603d9c-9394-4935-8f1c-3237cdbd7eb3" providerId="ADAL" clId="{39823EA8-C2ED-4BC2-8DCF-DBC57C9F2FA7}" dt="2020-12-29T15:35:25.337" v="2564" actId="478"/>
          <ac:spMkLst>
            <pc:docMk/>
            <pc:sldMk cId="1449867498" sldId="312"/>
            <ac:spMk id="24" creationId="{D5E97220-A26F-451C-BAA2-676046A992FC}"/>
          </ac:spMkLst>
        </pc:spChg>
        <pc:spChg chg="add del mod">
          <ac:chgData name="Luigi Audino" userId="54603d9c-9394-4935-8f1c-3237cdbd7eb3" providerId="ADAL" clId="{39823EA8-C2ED-4BC2-8DCF-DBC57C9F2FA7}" dt="2020-12-29T15:35:23.189" v="2563"/>
          <ac:spMkLst>
            <pc:docMk/>
            <pc:sldMk cId="1449867498" sldId="312"/>
            <ac:spMk id="26" creationId="{1F655146-691F-4D2F-9A30-01470817BF19}"/>
          </ac:spMkLst>
        </pc:spChg>
        <pc:spChg chg="add del mod">
          <ac:chgData name="Luigi Audino" userId="54603d9c-9394-4935-8f1c-3237cdbd7eb3" providerId="ADAL" clId="{39823EA8-C2ED-4BC2-8DCF-DBC57C9F2FA7}" dt="2020-12-29T15:37:19.313" v="2658" actId="478"/>
          <ac:spMkLst>
            <pc:docMk/>
            <pc:sldMk cId="1449867498" sldId="312"/>
            <ac:spMk id="27" creationId="{F9B6599C-9ED7-4FE5-8626-26CBBDE9FFC1}"/>
          </ac:spMkLst>
        </pc:spChg>
        <pc:spChg chg="add mod">
          <ac:chgData name="Luigi Audino" userId="54603d9c-9394-4935-8f1c-3237cdbd7eb3" providerId="ADAL" clId="{39823EA8-C2ED-4BC2-8DCF-DBC57C9F2FA7}" dt="2020-12-29T15:38:13.127" v="2677"/>
          <ac:spMkLst>
            <pc:docMk/>
            <pc:sldMk cId="1449867498" sldId="312"/>
            <ac:spMk id="28" creationId="{C9414E8E-E983-41D1-9725-B38BD5E57CF7}"/>
          </ac:spMkLst>
        </pc:spChg>
        <pc:picChg chg="add del mod">
          <ac:chgData name="Luigi Audino" userId="54603d9c-9394-4935-8f1c-3237cdbd7eb3" providerId="ADAL" clId="{39823EA8-C2ED-4BC2-8DCF-DBC57C9F2FA7}" dt="2021-01-29T11:34:22.103" v="5592" actId="478"/>
          <ac:picMkLst>
            <pc:docMk/>
            <pc:sldMk cId="1449867498" sldId="312"/>
            <ac:picMk id="3" creationId="{578243EC-10E2-4532-9DF6-BFF9DB8C7384}"/>
          </ac:picMkLst>
        </pc:picChg>
        <pc:picChg chg="add del mod">
          <ac:chgData name="Luigi Audino" userId="54603d9c-9394-4935-8f1c-3237cdbd7eb3" providerId="ADAL" clId="{39823EA8-C2ED-4BC2-8DCF-DBC57C9F2FA7}" dt="2021-01-29T11:34:22.103" v="5592" actId="478"/>
          <ac:picMkLst>
            <pc:docMk/>
            <pc:sldMk cId="1449867498" sldId="312"/>
            <ac:picMk id="5" creationId="{F9BD1A78-D244-4D20-B81C-72561373D14B}"/>
          </ac:picMkLst>
        </pc:picChg>
        <pc:picChg chg="add mod">
          <ac:chgData name="Luigi Audino" userId="54603d9c-9394-4935-8f1c-3237cdbd7eb3" providerId="ADAL" clId="{39823EA8-C2ED-4BC2-8DCF-DBC57C9F2FA7}" dt="2021-02-04T17:35:15.410" v="6536" actId="1076"/>
          <ac:picMkLst>
            <pc:docMk/>
            <pc:sldMk cId="1449867498" sldId="312"/>
            <ac:picMk id="6" creationId="{BDD990A8-9005-4BA3-8AF5-18305CDCBA58}"/>
          </ac:picMkLst>
        </pc:picChg>
        <pc:picChg chg="add mod">
          <ac:chgData name="Luigi Audino" userId="54603d9c-9394-4935-8f1c-3237cdbd7eb3" providerId="ADAL" clId="{39823EA8-C2ED-4BC2-8DCF-DBC57C9F2FA7}" dt="2021-02-04T17:36:20.552" v="6540" actId="1076"/>
          <ac:picMkLst>
            <pc:docMk/>
            <pc:sldMk cId="1449867498" sldId="312"/>
            <ac:picMk id="7" creationId="{2FCB4AD7-B9EA-4C22-95AA-E53060DB0CD9}"/>
          </ac:picMkLst>
        </pc:picChg>
        <pc:picChg chg="del mod">
          <ac:chgData name="Luigi Audino" userId="54603d9c-9394-4935-8f1c-3237cdbd7eb3" providerId="ADAL" clId="{39823EA8-C2ED-4BC2-8DCF-DBC57C9F2FA7}" dt="2021-01-29T11:34:22.103" v="5592" actId="478"/>
          <ac:picMkLst>
            <pc:docMk/>
            <pc:sldMk cId="1449867498" sldId="312"/>
            <ac:picMk id="20" creationId="{F9419C6A-C46A-443A-8889-969CE3DDE778}"/>
          </ac:picMkLst>
        </pc:picChg>
        <pc:picChg chg="add mod">
          <ac:chgData name="Luigi Audino" userId="54603d9c-9394-4935-8f1c-3237cdbd7eb3" providerId="ADAL" clId="{39823EA8-C2ED-4BC2-8DCF-DBC57C9F2FA7}" dt="2020-12-29T15:04:51.680" v="2088"/>
          <ac:picMkLst>
            <pc:docMk/>
            <pc:sldMk cId="1449867498" sldId="312"/>
            <ac:picMk id="25" creationId="{36789D50-F3A0-478D-95B1-647F288D32FF}"/>
          </ac:picMkLst>
        </pc:picChg>
        <pc:picChg chg="del mod">
          <ac:chgData name="Luigi Audino" userId="54603d9c-9394-4935-8f1c-3237cdbd7eb3" providerId="ADAL" clId="{39823EA8-C2ED-4BC2-8DCF-DBC57C9F2FA7}" dt="2021-01-29T11:34:22.103" v="5592" actId="478"/>
          <ac:picMkLst>
            <pc:docMk/>
            <pc:sldMk cId="1449867498" sldId="312"/>
            <ac:picMk id="1026" creationId="{FE3EE477-6389-4BD6-BC7E-505DE55F8DA3}"/>
          </ac:picMkLst>
        </pc:picChg>
      </pc:sldChg>
      <pc:sldChg chg="addSp delSp modSp new mod ord setBg modClrScheme setClrOvrMap chgLayout">
        <pc:chgData name="Luigi Audino" userId="54603d9c-9394-4935-8f1c-3237cdbd7eb3" providerId="ADAL" clId="{39823EA8-C2ED-4BC2-8DCF-DBC57C9F2FA7}" dt="2020-12-29T15:37:35.487" v="2666"/>
        <pc:sldMkLst>
          <pc:docMk/>
          <pc:sldMk cId="4264956081" sldId="313"/>
        </pc:sldMkLst>
        <pc:spChg chg="del mod">
          <ac:chgData name="Luigi Audino" userId="54603d9c-9394-4935-8f1c-3237cdbd7eb3" providerId="ADAL" clId="{39823EA8-C2ED-4BC2-8DCF-DBC57C9F2FA7}" dt="2020-12-29T14:39:21.263" v="1677" actId="700"/>
          <ac:spMkLst>
            <pc:docMk/>
            <pc:sldMk cId="4264956081" sldId="313"/>
            <ac:spMk id="2" creationId="{0C6B3EB6-5634-4AEC-A618-BCEF497D3365}"/>
          </ac:spMkLst>
        </pc:spChg>
        <pc:spChg chg="del">
          <ac:chgData name="Luigi Audino" userId="54603d9c-9394-4935-8f1c-3237cdbd7eb3" providerId="ADAL" clId="{39823EA8-C2ED-4BC2-8DCF-DBC57C9F2FA7}" dt="2020-12-29T14:39:21.263" v="1677" actId="700"/>
          <ac:spMkLst>
            <pc:docMk/>
            <pc:sldMk cId="4264956081" sldId="313"/>
            <ac:spMk id="3" creationId="{A4F76C37-B5A2-400D-970C-10A90BA3D392}"/>
          </ac:spMkLst>
        </pc:spChg>
        <pc:spChg chg="del">
          <ac:chgData name="Luigi Audino" userId="54603d9c-9394-4935-8f1c-3237cdbd7eb3" providerId="ADAL" clId="{39823EA8-C2ED-4BC2-8DCF-DBC57C9F2FA7}" dt="2020-12-29T14:39:21.263" v="1677" actId="700"/>
          <ac:spMkLst>
            <pc:docMk/>
            <pc:sldMk cId="4264956081" sldId="313"/>
            <ac:spMk id="4" creationId="{D11D43A9-9F39-4210-8079-D87A3E7A7D9A}"/>
          </ac:spMkLst>
        </pc:spChg>
        <pc:spChg chg="add mod ord">
          <ac:chgData name="Luigi Audino" userId="54603d9c-9394-4935-8f1c-3237cdbd7eb3" providerId="ADAL" clId="{39823EA8-C2ED-4BC2-8DCF-DBC57C9F2FA7}" dt="2020-12-29T14:45:44.944" v="1711" actId="207"/>
          <ac:spMkLst>
            <pc:docMk/>
            <pc:sldMk cId="4264956081" sldId="313"/>
            <ac:spMk id="6" creationId="{FCDEB0C2-B8A0-44E0-89B1-25BD85562E87}"/>
          </ac:spMkLst>
        </pc:spChg>
        <pc:spChg chg="add del mod">
          <ac:chgData name="Luigi Audino" userId="54603d9c-9394-4935-8f1c-3237cdbd7eb3" providerId="ADAL" clId="{39823EA8-C2ED-4BC2-8DCF-DBC57C9F2FA7}" dt="2020-12-29T15:36:06.443" v="2621" actId="478"/>
          <ac:spMkLst>
            <pc:docMk/>
            <pc:sldMk cId="4264956081" sldId="313"/>
            <ac:spMk id="9" creationId="{664F7150-F0B1-4DD9-825A-469DAE3C7423}"/>
          </ac:spMkLst>
        </pc:spChg>
        <pc:spChg chg="add del">
          <ac:chgData name="Luigi Audino" userId="54603d9c-9394-4935-8f1c-3237cdbd7eb3" providerId="ADAL" clId="{39823EA8-C2ED-4BC2-8DCF-DBC57C9F2FA7}" dt="2020-12-29T14:39:27.019" v="1679" actId="26606"/>
          <ac:spMkLst>
            <pc:docMk/>
            <pc:sldMk cId="4264956081" sldId="313"/>
            <ac:spMk id="10" creationId="{57845966-6EFC-468A-9CC7-BAB4B95854E7}"/>
          </ac:spMkLst>
        </pc:spChg>
        <pc:spChg chg="add mod">
          <ac:chgData name="Luigi Audino" userId="54603d9c-9394-4935-8f1c-3237cdbd7eb3" providerId="ADAL" clId="{39823EA8-C2ED-4BC2-8DCF-DBC57C9F2FA7}" dt="2020-12-29T14:39:43.584" v="1683" actId="26606"/>
          <ac:spMkLst>
            <pc:docMk/>
            <pc:sldMk cId="4264956081" sldId="313"/>
            <ac:spMk id="11" creationId="{8CC5C03E-67B9-4978-948D-BD347415647F}"/>
          </ac:spMkLst>
        </pc:spChg>
        <pc:spChg chg="add del">
          <ac:chgData name="Luigi Audino" userId="54603d9c-9394-4935-8f1c-3237cdbd7eb3" providerId="ADAL" clId="{39823EA8-C2ED-4BC2-8DCF-DBC57C9F2FA7}" dt="2020-12-29T14:39:27.019" v="1679" actId="26606"/>
          <ac:spMkLst>
            <pc:docMk/>
            <pc:sldMk cId="4264956081" sldId="313"/>
            <ac:spMk id="14" creationId="{ADAD1991-FFD1-4E94-ABAB-7560D33008E4}"/>
          </ac:spMkLst>
        </pc:spChg>
        <pc:spChg chg="add mod">
          <ac:chgData name="Luigi Audino" userId="54603d9c-9394-4935-8f1c-3237cdbd7eb3" providerId="ADAL" clId="{39823EA8-C2ED-4BC2-8DCF-DBC57C9F2FA7}" dt="2020-12-29T15:26:26.116" v="2412"/>
          <ac:spMkLst>
            <pc:docMk/>
            <pc:sldMk cId="4264956081" sldId="313"/>
            <ac:spMk id="15" creationId="{728531E9-49DE-462E-A44D-85BC3D1BFD79}"/>
          </ac:spMkLst>
        </pc:spChg>
        <pc:spChg chg="add del mod">
          <ac:chgData name="Luigi Audino" userId="54603d9c-9394-4935-8f1c-3237cdbd7eb3" providerId="ADAL" clId="{39823EA8-C2ED-4BC2-8DCF-DBC57C9F2FA7}" dt="2020-12-29T15:37:27.953" v="2662" actId="478"/>
          <ac:spMkLst>
            <pc:docMk/>
            <pc:sldMk cId="4264956081" sldId="313"/>
            <ac:spMk id="16" creationId="{0A4C6317-878B-4D3E-80CF-53B0F3D9DE49}"/>
          </ac:spMkLst>
        </pc:spChg>
        <pc:spChg chg="add mod">
          <ac:chgData name="Luigi Audino" userId="54603d9c-9394-4935-8f1c-3237cdbd7eb3" providerId="ADAL" clId="{39823EA8-C2ED-4BC2-8DCF-DBC57C9F2FA7}" dt="2020-12-29T15:37:35.487" v="2666"/>
          <ac:spMkLst>
            <pc:docMk/>
            <pc:sldMk cId="4264956081" sldId="313"/>
            <ac:spMk id="17" creationId="{C90A15F6-04C8-4399-AEC3-D5AE9F48A035}"/>
          </ac:spMkLst>
        </pc:spChg>
        <pc:picChg chg="add mod modCrop">
          <ac:chgData name="Luigi Audino" userId="54603d9c-9394-4935-8f1c-3237cdbd7eb3" providerId="ADAL" clId="{39823EA8-C2ED-4BC2-8DCF-DBC57C9F2FA7}" dt="2020-12-29T14:39:55.782" v="1685" actId="1076"/>
          <ac:picMkLst>
            <pc:docMk/>
            <pc:sldMk cId="4264956081" sldId="313"/>
            <ac:picMk id="5" creationId="{1FE00E12-00B6-446D-8096-C497DE195D67}"/>
          </ac:picMkLst>
        </pc:picChg>
        <pc:picChg chg="add del">
          <ac:chgData name="Luigi Audino" userId="54603d9c-9394-4935-8f1c-3237cdbd7eb3" providerId="ADAL" clId="{39823EA8-C2ED-4BC2-8DCF-DBC57C9F2FA7}" dt="2020-12-29T14:39:27.019" v="1679" actId="26606"/>
          <ac:picMkLst>
            <pc:docMk/>
            <pc:sldMk cId="4264956081" sldId="313"/>
            <ac:picMk id="12" creationId="{75554383-98AF-4A47-BB65-705FAAA4BE6A}"/>
          </ac:picMkLst>
        </pc:picChg>
        <pc:picChg chg="add mod">
          <ac:chgData name="Luigi Audino" userId="54603d9c-9394-4935-8f1c-3237cdbd7eb3" providerId="ADAL" clId="{39823EA8-C2ED-4BC2-8DCF-DBC57C9F2FA7}" dt="2020-12-29T14:39:41.258" v="1681"/>
          <ac:picMkLst>
            <pc:docMk/>
            <pc:sldMk cId="4264956081" sldId="313"/>
            <ac:picMk id="13" creationId="{1DD88E42-537A-4F13-9963-86D30937D341}"/>
          </ac:picMkLst>
        </pc:picChg>
      </pc:sldChg>
      <pc:sldChg chg="addSp delSp modSp add del mod ord">
        <pc:chgData name="Luigi Audino" userId="54603d9c-9394-4935-8f1c-3237cdbd7eb3" providerId="ADAL" clId="{39823EA8-C2ED-4BC2-8DCF-DBC57C9F2FA7}" dt="2020-12-30T16:30:23.605" v="5345" actId="47"/>
        <pc:sldMkLst>
          <pc:docMk/>
          <pc:sldMk cId="3096695500" sldId="314"/>
        </pc:sldMkLst>
        <pc:spChg chg="del">
          <ac:chgData name="Luigi Audino" userId="54603d9c-9394-4935-8f1c-3237cdbd7eb3" providerId="ADAL" clId="{39823EA8-C2ED-4BC2-8DCF-DBC57C9F2FA7}" dt="2020-12-30T14:14:18.058" v="2807" actId="478"/>
          <ac:spMkLst>
            <pc:docMk/>
            <pc:sldMk cId="3096695500" sldId="314"/>
            <ac:spMk id="6" creationId="{FCDEB0C2-B8A0-44E0-89B1-25BD85562E87}"/>
          </ac:spMkLst>
        </pc:spChg>
        <pc:spChg chg="add mod">
          <ac:chgData name="Luigi Audino" userId="54603d9c-9394-4935-8f1c-3237cdbd7eb3" providerId="ADAL" clId="{39823EA8-C2ED-4BC2-8DCF-DBC57C9F2FA7}" dt="2020-12-30T15:16:03.476" v="4063" actId="1076"/>
          <ac:spMkLst>
            <pc:docMk/>
            <pc:sldMk cId="3096695500" sldId="314"/>
            <ac:spMk id="8" creationId="{D9BDA018-3BDD-49B8-B81C-C1018DB3DA22}"/>
          </ac:spMkLst>
        </pc:spChg>
        <pc:spChg chg="add mod ord">
          <ac:chgData name="Luigi Audino" userId="54603d9c-9394-4935-8f1c-3237cdbd7eb3" providerId="ADAL" clId="{39823EA8-C2ED-4BC2-8DCF-DBC57C9F2FA7}" dt="2020-12-30T14:58:45.761" v="4045" actId="167"/>
          <ac:spMkLst>
            <pc:docMk/>
            <pc:sldMk cId="3096695500" sldId="314"/>
            <ac:spMk id="9" creationId="{C7C1ABBB-7918-460D-A4A2-FFEAE1B5FD2B}"/>
          </ac:spMkLst>
        </pc:spChg>
        <pc:spChg chg="add del mod">
          <ac:chgData name="Luigi Audino" userId="54603d9c-9394-4935-8f1c-3237cdbd7eb3" providerId="ADAL" clId="{39823EA8-C2ED-4BC2-8DCF-DBC57C9F2FA7}" dt="2020-12-30T15:29:00.478" v="4239" actId="478"/>
          <ac:spMkLst>
            <pc:docMk/>
            <pc:sldMk cId="3096695500" sldId="314"/>
            <ac:spMk id="10" creationId="{1CEDBAC3-23F9-4153-A838-BF686B4F5CD5}"/>
          </ac:spMkLst>
        </pc:spChg>
        <pc:spChg chg="add mod">
          <ac:chgData name="Luigi Audino" userId="54603d9c-9394-4935-8f1c-3237cdbd7eb3" providerId="ADAL" clId="{39823EA8-C2ED-4BC2-8DCF-DBC57C9F2FA7}" dt="2020-12-30T15:42:23.429" v="4434" actId="14100"/>
          <ac:spMkLst>
            <pc:docMk/>
            <pc:sldMk cId="3096695500" sldId="314"/>
            <ac:spMk id="12" creationId="{481138A0-C03F-4273-B1DF-F09B4F126A38}"/>
          </ac:spMkLst>
        </pc:spChg>
        <pc:spChg chg="add mod">
          <ac:chgData name="Luigi Audino" userId="54603d9c-9394-4935-8f1c-3237cdbd7eb3" providerId="ADAL" clId="{39823EA8-C2ED-4BC2-8DCF-DBC57C9F2FA7}" dt="2020-12-30T15:58:35.125" v="4906" actId="207"/>
          <ac:spMkLst>
            <pc:docMk/>
            <pc:sldMk cId="3096695500" sldId="314"/>
            <ac:spMk id="14" creationId="{D4FEDF0C-410C-43D4-AB30-427E0E37A0E0}"/>
          </ac:spMkLst>
        </pc:spChg>
        <pc:spChg chg="del">
          <ac:chgData name="Luigi Audino" userId="54603d9c-9394-4935-8f1c-3237cdbd7eb3" providerId="ADAL" clId="{39823EA8-C2ED-4BC2-8DCF-DBC57C9F2FA7}" dt="2020-12-30T14:14:22.839" v="2808" actId="478"/>
          <ac:spMkLst>
            <pc:docMk/>
            <pc:sldMk cId="3096695500" sldId="314"/>
            <ac:spMk id="15" creationId="{728531E9-49DE-462E-A44D-85BC3D1BFD79}"/>
          </ac:spMkLst>
        </pc:spChg>
        <pc:spChg chg="add mod">
          <ac:chgData name="Luigi Audino" userId="54603d9c-9394-4935-8f1c-3237cdbd7eb3" providerId="ADAL" clId="{39823EA8-C2ED-4BC2-8DCF-DBC57C9F2FA7}" dt="2020-12-30T16:14:36.071" v="4971" actId="14100"/>
          <ac:spMkLst>
            <pc:docMk/>
            <pc:sldMk cId="3096695500" sldId="314"/>
            <ac:spMk id="16" creationId="{F97F2A4E-0B3E-4A83-B8FA-63014A09746A}"/>
          </ac:spMkLst>
        </pc:spChg>
        <pc:spChg chg="add mod">
          <ac:chgData name="Luigi Audino" userId="54603d9c-9394-4935-8f1c-3237cdbd7eb3" providerId="ADAL" clId="{39823EA8-C2ED-4BC2-8DCF-DBC57C9F2FA7}" dt="2020-12-30T15:49:43.314" v="4654" actId="20577"/>
          <ac:spMkLst>
            <pc:docMk/>
            <pc:sldMk cId="3096695500" sldId="314"/>
            <ac:spMk id="18" creationId="{B6214AFE-8C35-4F04-A8E1-9E8FD2F46C64}"/>
          </ac:spMkLst>
        </pc:spChg>
        <pc:spChg chg="add mod">
          <ac:chgData name="Luigi Audino" userId="54603d9c-9394-4935-8f1c-3237cdbd7eb3" providerId="ADAL" clId="{39823EA8-C2ED-4BC2-8DCF-DBC57C9F2FA7}" dt="2020-12-30T15:47:26.731" v="4635" actId="20577"/>
          <ac:spMkLst>
            <pc:docMk/>
            <pc:sldMk cId="3096695500" sldId="314"/>
            <ac:spMk id="19" creationId="{D8AFAA32-62DF-412C-A5F5-E5ED72F308AA}"/>
          </ac:spMkLst>
        </pc:spChg>
        <pc:spChg chg="add mod">
          <ac:chgData name="Luigi Audino" userId="54603d9c-9394-4935-8f1c-3237cdbd7eb3" providerId="ADAL" clId="{39823EA8-C2ED-4BC2-8DCF-DBC57C9F2FA7}" dt="2020-12-30T15:45:26.044" v="4551" actId="20577"/>
          <ac:spMkLst>
            <pc:docMk/>
            <pc:sldMk cId="3096695500" sldId="314"/>
            <ac:spMk id="20" creationId="{A6A0E77B-F760-4CC6-9660-9587E452EF06}"/>
          </ac:spMkLst>
        </pc:spChg>
        <pc:spChg chg="add del mod">
          <ac:chgData name="Luigi Audino" userId="54603d9c-9394-4935-8f1c-3237cdbd7eb3" providerId="ADAL" clId="{39823EA8-C2ED-4BC2-8DCF-DBC57C9F2FA7}" dt="2020-12-30T15:29:02.346" v="4240" actId="478"/>
          <ac:spMkLst>
            <pc:docMk/>
            <pc:sldMk cId="3096695500" sldId="314"/>
            <ac:spMk id="21" creationId="{8CC2F502-F7A0-4522-9521-6AF2605FCFB0}"/>
          </ac:spMkLst>
        </pc:spChg>
        <pc:spChg chg="add del mod">
          <ac:chgData name="Luigi Audino" userId="54603d9c-9394-4935-8f1c-3237cdbd7eb3" providerId="ADAL" clId="{39823EA8-C2ED-4BC2-8DCF-DBC57C9F2FA7}" dt="2020-12-30T15:29:04.031" v="4241" actId="478"/>
          <ac:spMkLst>
            <pc:docMk/>
            <pc:sldMk cId="3096695500" sldId="314"/>
            <ac:spMk id="22" creationId="{5517CAA4-B570-4209-BD82-CFA6C5F50297}"/>
          </ac:spMkLst>
        </pc:spChg>
        <pc:spChg chg="add del mod">
          <ac:chgData name="Luigi Audino" userId="54603d9c-9394-4935-8f1c-3237cdbd7eb3" providerId="ADAL" clId="{39823EA8-C2ED-4BC2-8DCF-DBC57C9F2FA7}" dt="2020-12-30T15:29:05.314" v="4242" actId="478"/>
          <ac:spMkLst>
            <pc:docMk/>
            <pc:sldMk cId="3096695500" sldId="314"/>
            <ac:spMk id="23" creationId="{910BF9BD-9794-4D8A-A55B-19805C818DD6}"/>
          </ac:spMkLst>
        </pc:spChg>
        <pc:spChg chg="add del mod">
          <ac:chgData name="Luigi Audino" userId="54603d9c-9394-4935-8f1c-3237cdbd7eb3" providerId="ADAL" clId="{39823EA8-C2ED-4BC2-8DCF-DBC57C9F2FA7}" dt="2020-12-30T15:29:06.069" v="4243" actId="478"/>
          <ac:spMkLst>
            <pc:docMk/>
            <pc:sldMk cId="3096695500" sldId="314"/>
            <ac:spMk id="24" creationId="{DE3621DD-D58F-42F5-B366-7E7868AF1722}"/>
          </ac:spMkLst>
        </pc:spChg>
        <pc:spChg chg="add del mod">
          <ac:chgData name="Luigi Audino" userId="54603d9c-9394-4935-8f1c-3237cdbd7eb3" providerId="ADAL" clId="{39823EA8-C2ED-4BC2-8DCF-DBC57C9F2FA7}" dt="2020-12-30T15:29:07.117" v="4244" actId="478"/>
          <ac:spMkLst>
            <pc:docMk/>
            <pc:sldMk cId="3096695500" sldId="314"/>
            <ac:spMk id="25" creationId="{7E383E4A-5998-4A13-A92B-B0C28BE29819}"/>
          </ac:spMkLst>
        </pc:spChg>
        <pc:spChg chg="add del mod">
          <ac:chgData name="Luigi Audino" userId="54603d9c-9394-4935-8f1c-3237cdbd7eb3" providerId="ADAL" clId="{39823EA8-C2ED-4BC2-8DCF-DBC57C9F2FA7}" dt="2020-12-30T15:15:52.399" v="4059"/>
          <ac:spMkLst>
            <pc:docMk/>
            <pc:sldMk cId="3096695500" sldId="314"/>
            <ac:spMk id="26" creationId="{B241AA90-052B-4907-BB32-D5377D98B350}"/>
          </ac:spMkLst>
        </pc:spChg>
        <pc:spChg chg="add del mod">
          <ac:chgData name="Luigi Audino" userId="54603d9c-9394-4935-8f1c-3237cdbd7eb3" providerId="ADAL" clId="{39823EA8-C2ED-4BC2-8DCF-DBC57C9F2FA7}" dt="2020-12-30T15:15:52.399" v="4059"/>
          <ac:spMkLst>
            <pc:docMk/>
            <pc:sldMk cId="3096695500" sldId="314"/>
            <ac:spMk id="27" creationId="{FFEBFD83-333B-4CD3-9F6C-D8E52C02B212}"/>
          </ac:spMkLst>
        </pc:spChg>
        <pc:spChg chg="add del mod">
          <ac:chgData name="Luigi Audino" userId="54603d9c-9394-4935-8f1c-3237cdbd7eb3" providerId="ADAL" clId="{39823EA8-C2ED-4BC2-8DCF-DBC57C9F2FA7}" dt="2020-12-30T15:15:52.399" v="4059"/>
          <ac:spMkLst>
            <pc:docMk/>
            <pc:sldMk cId="3096695500" sldId="314"/>
            <ac:spMk id="28" creationId="{BC893921-F5E9-4F4A-B547-AA9CA03D924A}"/>
          </ac:spMkLst>
        </pc:spChg>
        <pc:spChg chg="add del mod">
          <ac:chgData name="Luigi Audino" userId="54603d9c-9394-4935-8f1c-3237cdbd7eb3" providerId="ADAL" clId="{39823EA8-C2ED-4BC2-8DCF-DBC57C9F2FA7}" dt="2020-12-30T15:15:52.399" v="4059"/>
          <ac:spMkLst>
            <pc:docMk/>
            <pc:sldMk cId="3096695500" sldId="314"/>
            <ac:spMk id="29" creationId="{3F44841D-EC2D-4DE6-B7B7-4CDBC47CDF61}"/>
          </ac:spMkLst>
        </pc:spChg>
        <pc:spChg chg="add del mod">
          <ac:chgData name="Luigi Audino" userId="54603d9c-9394-4935-8f1c-3237cdbd7eb3" providerId="ADAL" clId="{39823EA8-C2ED-4BC2-8DCF-DBC57C9F2FA7}" dt="2020-12-30T15:15:52.399" v="4059"/>
          <ac:spMkLst>
            <pc:docMk/>
            <pc:sldMk cId="3096695500" sldId="314"/>
            <ac:spMk id="30" creationId="{7598B85C-1BF8-4B2B-AF6D-2843A46F883B}"/>
          </ac:spMkLst>
        </pc:spChg>
        <pc:spChg chg="add del mod">
          <ac:chgData name="Luigi Audino" userId="54603d9c-9394-4935-8f1c-3237cdbd7eb3" providerId="ADAL" clId="{39823EA8-C2ED-4BC2-8DCF-DBC57C9F2FA7}" dt="2020-12-30T15:15:52.399" v="4059"/>
          <ac:spMkLst>
            <pc:docMk/>
            <pc:sldMk cId="3096695500" sldId="314"/>
            <ac:spMk id="31" creationId="{85E7FD02-5C91-437B-BC45-A39ABA008EA5}"/>
          </ac:spMkLst>
        </pc:spChg>
        <pc:spChg chg="add del mod">
          <ac:chgData name="Luigi Audino" userId="54603d9c-9394-4935-8f1c-3237cdbd7eb3" providerId="ADAL" clId="{39823EA8-C2ED-4BC2-8DCF-DBC57C9F2FA7}" dt="2020-12-30T15:15:52.399" v="4059"/>
          <ac:spMkLst>
            <pc:docMk/>
            <pc:sldMk cId="3096695500" sldId="314"/>
            <ac:spMk id="32" creationId="{C6D81939-AED9-46BF-A278-956E5DDE8716}"/>
          </ac:spMkLst>
        </pc:spChg>
        <pc:spChg chg="add del mod">
          <ac:chgData name="Luigi Audino" userId="54603d9c-9394-4935-8f1c-3237cdbd7eb3" providerId="ADAL" clId="{39823EA8-C2ED-4BC2-8DCF-DBC57C9F2FA7}" dt="2020-12-30T15:15:52.399" v="4059"/>
          <ac:spMkLst>
            <pc:docMk/>
            <pc:sldMk cId="3096695500" sldId="314"/>
            <ac:spMk id="33" creationId="{5E019F53-FA61-4623-B01D-CE761DAE8D3D}"/>
          </ac:spMkLst>
        </pc:spChg>
        <pc:spChg chg="add del mod">
          <ac:chgData name="Luigi Audino" userId="54603d9c-9394-4935-8f1c-3237cdbd7eb3" providerId="ADAL" clId="{39823EA8-C2ED-4BC2-8DCF-DBC57C9F2FA7}" dt="2020-12-30T15:15:52.399" v="4059"/>
          <ac:spMkLst>
            <pc:docMk/>
            <pc:sldMk cId="3096695500" sldId="314"/>
            <ac:spMk id="34" creationId="{E2298AE7-62EC-4566-9E78-3CC0A6DBB40F}"/>
          </ac:spMkLst>
        </pc:spChg>
        <pc:spChg chg="add del mod">
          <ac:chgData name="Luigi Audino" userId="54603d9c-9394-4935-8f1c-3237cdbd7eb3" providerId="ADAL" clId="{39823EA8-C2ED-4BC2-8DCF-DBC57C9F2FA7}" dt="2020-12-30T15:15:52.399" v="4059"/>
          <ac:spMkLst>
            <pc:docMk/>
            <pc:sldMk cId="3096695500" sldId="314"/>
            <ac:spMk id="35" creationId="{C704F45C-7240-472A-A56D-CA19AFE39766}"/>
          </ac:spMkLst>
        </pc:spChg>
        <pc:spChg chg="add del mod">
          <ac:chgData name="Luigi Audino" userId="54603d9c-9394-4935-8f1c-3237cdbd7eb3" providerId="ADAL" clId="{39823EA8-C2ED-4BC2-8DCF-DBC57C9F2FA7}" dt="2020-12-30T15:15:52.399" v="4059"/>
          <ac:spMkLst>
            <pc:docMk/>
            <pc:sldMk cId="3096695500" sldId="314"/>
            <ac:spMk id="36" creationId="{BF0910CF-3BC0-49B9-B7E7-416FE73055EC}"/>
          </ac:spMkLst>
        </pc:spChg>
        <pc:spChg chg="add del mod">
          <ac:chgData name="Luigi Audino" userId="54603d9c-9394-4935-8f1c-3237cdbd7eb3" providerId="ADAL" clId="{39823EA8-C2ED-4BC2-8DCF-DBC57C9F2FA7}" dt="2020-12-30T15:15:52.399" v="4059"/>
          <ac:spMkLst>
            <pc:docMk/>
            <pc:sldMk cId="3096695500" sldId="314"/>
            <ac:spMk id="37" creationId="{156CF49C-656A-4F49-9D86-C80D7B044317}"/>
          </ac:spMkLst>
        </pc:spChg>
        <pc:spChg chg="add del mod">
          <ac:chgData name="Luigi Audino" userId="54603d9c-9394-4935-8f1c-3237cdbd7eb3" providerId="ADAL" clId="{39823EA8-C2ED-4BC2-8DCF-DBC57C9F2FA7}" dt="2020-12-30T15:29:15.786" v="4253" actId="478"/>
          <ac:spMkLst>
            <pc:docMk/>
            <pc:sldMk cId="3096695500" sldId="314"/>
            <ac:spMk id="38" creationId="{FA0928E4-33CA-4FA5-B69B-C75E157B95F0}"/>
          </ac:spMkLst>
        </pc:spChg>
        <pc:spChg chg="add mod">
          <ac:chgData name="Luigi Audino" userId="54603d9c-9394-4935-8f1c-3237cdbd7eb3" providerId="ADAL" clId="{39823EA8-C2ED-4BC2-8DCF-DBC57C9F2FA7}" dt="2020-12-30T15:43:09.553" v="4444" actId="14100"/>
          <ac:spMkLst>
            <pc:docMk/>
            <pc:sldMk cId="3096695500" sldId="314"/>
            <ac:spMk id="39" creationId="{61B8EE32-8B18-41CA-A770-35BD76AE3072}"/>
          </ac:spMkLst>
        </pc:spChg>
        <pc:spChg chg="add del mod">
          <ac:chgData name="Luigi Audino" userId="54603d9c-9394-4935-8f1c-3237cdbd7eb3" providerId="ADAL" clId="{39823EA8-C2ED-4BC2-8DCF-DBC57C9F2FA7}" dt="2020-12-30T15:42:50.369" v="4441" actId="478"/>
          <ac:spMkLst>
            <pc:docMk/>
            <pc:sldMk cId="3096695500" sldId="314"/>
            <ac:spMk id="40" creationId="{E388C5D8-8467-4766-8321-456F3B6A2650}"/>
          </ac:spMkLst>
        </pc:spChg>
        <pc:spChg chg="add del mod">
          <ac:chgData name="Luigi Audino" userId="54603d9c-9394-4935-8f1c-3237cdbd7eb3" providerId="ADAL" clId="{39823EA8-C2ED-4BC2-8DCF-DBC57C9F2FA7}" dt="2020-12-30T15:42:50.369" v="4441" actId="478"/>
          <ac:spMkLst>
            <pc:docMk/>
            <pc:sldMk cId="3096695500" sldId="314"/>
            <ac:spMk id="41" creationId="{CFA814F4-50CE-4EFD-A2FA-B376E376ABBD}"/>
          </ac:spMkLst>
        </pc:spChg>
        <pc:spChg chg="add del mod">
          <ac:chgData name="Luigi Audino" userId="54603d9c-9394-4935-8f1c-3237cdbd7eb3" providerId="ADAL" clId="{39823EA8-C2ED-4BC2-8DCF-DBC57C9F2FA7}" dt="2020-12-30T15:42:50.369" v="4441" actId="478"/>
          <ac:spMkLst>
            <pc:docMk/>
            <pc:sldMk cId="3096695500" sldId="314"/>
            <ac:spMk id="42" creationId="{85A5201F-B80D-42C4-BA44-3AD286BA8F16}"/>
          </ac:spMkLst>
        </pc:spChg>
        <pc:spChg chg="add del mod">
          <ac:chgData name="Luigi Audino" userId="54603d9c-9394-4935-8f1c-3237cdbd7eb3" providerId="ADAL" clId="{39823EA8-C2ED-4BC2-8DCF-DBC57C9F2FA7}" dt="2020-12-30T15:42:50.369" v="4441" actId="478"/>
          <ac:spMkLst>
            <pc:docMk/>
            <pc:sldMk cId="3096695500" sldId="314"/>
            <ac:spMk id="43" creationId="{7DE845C6-DF60-4223-8EF6-89ABB2F41544}"/>
          </ac:spMkLst>
        </pc:spChg>
        <pc:spChg chg="add del mod">
          <ac:chgData name="Luigi Audino" userId="54603d9c-9394-4935-8f1c-3237cdbd7eb3" providerId="ADAL" clId="{39823EA8-C2ED-4BC2-8DCF-DBC57C9F2FA7}" dt="2020-12-30T15:42:50.369" v="4441" actId="478"/>
          <ac:spMkLst>
            <pc:docMk/>
            <pc:sldMk cId="3096695500" sldId="314"/>
            <ac:spMk id="44" creationId="{F276132E-93F8-453F-BC5B-7FF1EE612890}"/>
          </ac:spMkLst>
        </pc:spChg>
        <pc:spChg chg="add del mod">
          <ac:chgData name="Luigi Audino" userId="54603d9c-9394-4935-8f1c-3237cdbd7eb3" providerId="ADAL" clId="{39823EA8-C2ED-4BC2-8DCF-DBC57C9F2FA7}" dt="2020-12-30T15:29:14.301" v="4252" actId="478"/>
          <ac:spMkLst>
            <pc:docMk/>
            <pc:sldMk cId="3096695500" sldId="314"/>
            <ac:spMk id="45" creationId="{AFF256F4-01D9-44B3-A1EB-FC105C9E8755}"/>
          </ac:spMkLst>
        </pc:spChg>
        <pc:spChg chg="add del mod">
          <ac:chgData name="Luigi Audino" userId="54603d9c-9394-4935-8f1c-3237cdbd7eb3" providerId="ADAL" clId="{39823EA8-C2ED-4BC2-8DCF-DBC57C9F2FA7}" dt="2020-12-30T15:29:12.378" v="4250" actId="478"/>
          <ac:spMkLst>
            <pc:docMk/>
            <pc:sldMk cId="3096695500" sldId="314"/>
            <ac:spMk id="46" creationId="{344D625B-2C92-4093-BEE4-1D2D40255E45}"/>
          </ac:spMkLst>
        </pc:spChg>
        <pc:spChg chg="add del mod">
          <ac:chgData name="Luigi Audino" userId="54603d9c-9394-4935-8f1c-3237cdbd7eb3" providerId="ADAL" clId="{39823EA8-C2ED-4BC2-8DCF-DBC57C9F2FA7}" dt="2020-12-30T15:29:10.544" v="4248" actId="478"/>
          <ac:spMkLst>
            <pc:docMk/>
            <pc:sldMk cId="3096695500" sldId="314"/>
            <ac:spMk id="47" creationId="{745F7514-EDE5-4BD7-A5C2-63D28A1AD7C5}"/>
          </ac:spMkLst>
        </pc:spChg>
        <pc:spChg chg="add del mod">
          <ac:chgData name="Luigi Audino" userId="54603d9c-9394-4935-8f1c-3237cdbd7eb3" providerId="ADAL" clId="{39823EA8-C2ED-4BC2-8DCF-DBC57C9F2FA7}" dt="2020-12-30T15:29:09.001" v="4246" actId="478"/>
          <ac:spMkLst>
            <pc:docMk/>
            <pc:sldMk cId="3096695500" sldId="314"/>
            <ac:spMk id="48" creationId="{91C0E209-8F06-4D00-B57A-2DE448786C9B}"/>
          </ac:spMkLst>
        </pc:spChg>
        <pc:spChg chg="add del mod">
          <ac:chgData name="Luigi Audino" userId="54603d9c-9394-4935-8f1c-3237cdbd7eb3" providerId="ADAL" clId="{39823EA8-C2ED-4BC2-8DCF-DBC57C9F2FA7}" dt="2020-12-30T15:29:07.896" v="4245" actId="478"/>
          <ac:spMkLst>
            <pc:docMk/>
            <pc:sldMk cId="3096695500" sldId="314"/>
            <ac:spMk id="49" creationId="{81E7F331-EAC2-4D0B-8964-BDB75929C723}"/>
          </ac:spMkLst>
        </pc:spChg>
        <pc:spChg chg="add del mod ord">
          <ac:chgData name="Luigi Audino" userId="54603d9c-9394-4935-8f1c-3237cdbd7eb3" providerId="ADAL" clId="{39823EA8-C2ED-4BC2-8DCF-DBC57C9F2FA7}" dt="2020-12-30T15:28:51.057" v="4238" actId="478"/>
          <ac:spMkLst>
            <pc:docMk/>
            <pc:sldMk cId="3096695500" sldId="314"/>
            <ac:spMk id="50" creationId="{3C9FD579-273F-4AFC-9D5E-642DBE2D8002}"/>
          </ac:spMkLst>
        </pc:spChg>
        <pc:spChg chg="add del mod">
          <ac:chgData name="Luigi Audino" userId="54603d9c-9394-4935-8f1c-3237cdbd7eb3" providerId="ADAL" clId="{39823EA8-C2ED-4BC2-8DCF-DBC57C9F2FA7}" dt="2020-12-30T15:37:32.466" v="4387" actId="478"/>
          <ac:spMkLst>
            <pc:docMk/>
            <pc:sldMk cId="3096695500" sldId="314"/>
            <ac:spMk id="52" creationId="{3504B034-0DCB-4D2E-ADE4-7E19C1649CD7}"/>
          </ac:spMkLst>
        </pc:spChg>
        <pc:spChg chg="add mod">
          <ac:chgData name="Luigi Audino" userId="54603d9c-9394-4935-8f1c-3237cdbd7eb3" providerId="ADAL" clId="{39823EA8-C2ED-4BC2-8DCF-DBC57C9F2FA7}" dt="2020-12-30T15:43:00.344" v="4443" actId="1076"/>
          <ac:spMkLst>
            <pc:docMk/>
            <pc:sldMk cId="3096695500" sldId="314"/>
            <ac:spMk id="53" creationId="{C70F5AB1-4E3A-4CB3-8191-D3EFF9A3E2F8}"/>
          </ac:spMkLst>
        </pc:spChg>
        <pc:spChg chg="add mod">
          <ac:chgData name="Luigi Audino" userId="54603d9c-9394-4935-8f1c-3237cdbd7eb3" providerId="ADAL" clId="{39823EA8-C2ED-4BC2-8DCF-DBC57C9F2FA7}" dt="2020-12-30T15:43:00.344" v="4443" actId="1076"/>
          <ac:spMkLst>
            <pc:docMk/>
            <pc:sldMk cId="3096695500" sldId="314"/>
            <ac:spMk id="54" creationId="{F25A25B7-74B7-47D2-81D0-37B84C2DC955}"/>
          </ac:spMkLst>
        </pc:spChg>
        <pc:spChg chg="add mod">
          <ac:chgData name="Luigi Audino" userId="54603d9c-9394-4935-8f1c-3237cdbd7eb3" providerId="ADAL" clId="{39823EA8-C2ED-4BC2-8DCF-DBC57C9F2FA7}" dt="2020-12-30T15:59:36.618" v="4918" actId="20577"/>
          <ac:spMkLst>
            <pc:docMk/>
            <pc:sldMk cId="3096695500" sldId="314"/>
            <ac:spMk id="55" creationId="{A8D77F9E-B5ED-4452-B9B4-7C7495832FC3}"/>
          </ac:spMkLst>
        </pc:spChg>
        <pc:spChg chg="add mod">
          <ac:chgData name="Luigi Audino" userId="54603d9c-9394-4935-8f1c-3237cdbd7eb3" providerId="ADAL" clId="{39823EA8-C2ED-4BC2-8DCF-DBC57C9F2FA7}" dt="2020-12-30T15:43:00.344" v="4443" actId="1076"/>
          <ac:spMkLst>
            <pc:docMk/>
            <pc:sldMk cId="3096695500" sldId="314"/>
            <ac:spMk id="56" creationId="{FB82CAF6-8046-4702-B980-0E4FC5667626}"/>
          </ac:spMkLst>
        </pc:spChg>
        <pc:spChg chg="add mod">
          <ac:chgData name="Luigi Audino" userId="54603d9c-9394-4935-8f1c-3237cdbd7eb3" providerId="ADAL" clId="{39823EA8-C2ED-4BC2-8DCF-DBC57C9F2FA7}" dt="2020-12-30T15:43:00.344" v="4443" actId="1076"/>
          <ac:spMkLst>
            <pc:docMk/>
            <pc:sldMk cId="3096695500" sldId="314"/>
            <ac:spMk id="57" creationId="{12D2DA4F-DA29-4B64-8A5E-FD1B4FF427A2}"/>
          </ac:spMkLst>
        </pc:spChg>
        <pc:spChg chg="add mod">
          <ac:chgData name="Luigi Audino" userId="54603d9c-9394-4935-8f1c-3237cdbd7eb3" providerId="ADAL" clId="{39823EA8-C2ED-4BC2-8DCF-DBC57C9F2FA7}" dt="2020-12-30T16:14:08.012" v="4969" actId="1076"/>
          <ac:spMkLst>
            <pc:docMk/>
            <pc:sldMk cId="3096695500" sldId="314"/>
            <ac:spMk id="58" creationId="{E509B9A4-C003-4187-97CB-4FBA070A5E48}"/>
          </ac:spMkLst>
        </pc:spChg>
        <pc:spChg chg="add mod">
          <ac:chgData name="Luigi Audino" userId="54603d9c-9394-4935-8f1c-3237cdbd7eb3" providerId="ADAL" clId="{39823EA8-C2ED-4BC2-8DCF-DBC57C9F2FA7}" dt="2020-12-30T16:15:50.978" v="4990" actId="14100"/>
          <ac:spMkLst>
            <pc:docMk/>
            <pc:sldMk cId="3096695500" sldId="314"/>
            <ac:spMk id="59" creationId="{D0B4F9D1-C5D2-4B14-9405-5304DBD06210}"/>
          </ac:spMkLst>
        </pc:spChg>
        <pc:spChg chg="add mod">
          <ac:chgData name="Luigi Audino" userId="54603d9c-9394-4935-8f1c-3237cdbd7eb3" providerId="ADAL" clId="{39823EA8-C2ED-4BC2-8DCF-DBC57C9F2FA7}" dt="2020-12-30T16:16:01.904" v="5001" actId="14100"/>
          <ac:spMkLst>
            <pc:docMk/>
            <pc:sldMk cId="3096695500" sldId="314"/>
            <ac:spMk id="60" creationId="{92D28ED3-7211-4865-A19A-2DDD2CBC7207}"/>
          </ac:spMkLst>
        </pc:spChg>
        <pc:picChg chg="add del">
          <ac:chgData name="Luigi Audino" userId="54603d9c-9394-4935-8f1c-3237cdbd7eb3" providerId="ADAL" clId="{39823EA8-C2ED-4BC2-8DCF-DBC57C9F2FA7}" dt="2020-12-30T15:14:55.754" v="4056" actId="478"/>
          <ac:picMkLst>
            <pc:docMk/>
            <pc:sldMk cId="3096695500" sldId="314"/>
            <ac:picMk id="3" creationId="{D235B0CB-F578-4F65-8ABC-6A6080BADFCF}"/>
          </ac:picMkLst>
        </pc:picChg>
        <pc:picChg chg="del">
          <ac:chgData name="Luigi Audino" userId="54603d9c-9394-4935-8f1c-3237cdbd7eb3" providerId="ADAL" clId="{39823EA8-C2ED-4BC2-8DCF-DBC57C9F2FA7}" dt="2020-12-30T14:14:16.148" v="2806" actId="478"/>
          <ac:picMkLst>
            <pc:docMk/>
            <pc:sldMk cId="3096695500" sldId="314"/>
            <ac:picMk id="5" creationId="{1FE00E12-00B6-446D-8096-C497DE195D67}"/>
          </ac:picMkLst>
        </pc:picChg>
        <pc:cxnChg chg="add mod">
          <ac:chgData name="Luigi Audino" userId="54603d9c-9394-4935-8f1c-3237cdbd7eb3" providerId="ADAL" clId="{39823EA8-C2ED-4BC2-8DCF-DBC57C9F2FA7}" dt="2020-12-30T15:38:02.549" v="4429" actId="1035"/>
          <ac:cxnSpMkLst>
            <pc:docMk/>
            <pc:sldMk cId="3096695500" sldId="314"/>
            <ac:cxnSpMk id="7" creationId="{7CEEFC5F-AE04-4F95-B613-B70882796D5B}"/>
          </ac:cxnSpMkLst>
        </pc:cxnChg>
      </pc:sldChg>
      <pc:sldChg chg="modSp add del mod">
        <pc:chgData name="Luigi Audino" userId="54603d9c-9394-4935-8f1c-3237cdbd7eb3" providerId="ADAL" clId="{39823EA8-C2ED-4BC2-8DCF-DBC57C9F2FA7}" dt="2020-12-30T16:40:00.560" v="5443" actId="47"/>
        <pc:sldMkLst>
          <pc:docMk/>
          <pc:sldMk cId="1041094883" sldId="315"/>
        </pc:sldMkLst>
        <pc:spChg chg="mod">
          <ac:chgData name="Luigi Audino" userId="54603d9c-9394-4935-8f1c-3237cdbd7eb3" providerId="ADAL" clId="{39823EA8-C2ED-4BC2-8DCF-DBC57C9F2FA7}" dt="2020-12-30T15:51:13.363" v="4713" actId="207"/>
          <ac:spMkLst>
            <pc:docMk/>
            <pc:sldMk cId="1041094883" sldId="315"/>
            <ac:spMk id="31" creationId="{72041947-3F05-0C44-9968-6DD16725A35A}"/>
          </ac:spMkLst>
        </pc:spChg>
        <pc:spChg chg="mod">
          <ac:chgData name="Luigi Audino" userId="54603d9c-9394-4935-8f1c-3237cdbd7eb3" providerId="ADAL" clId="{39823EA8-C2ED-4BC2-8DCF-DBC57C9F2FA7}" dt="2020-12-30T15:51:19.092" v="4715" actId="207"/>
          <ac:spMkLst>
            <pc:docMk/>
            <pc:sldMk cId="1041094883" sldId="315"/>
            <ac:spMk id="37" creationId="{E06326BC-BD02-0B4E-B95A-2C5D290D9361}"/>
          </ac:spMkLst>
        </pc:spChg>
      </pc:sldChg>
      <pc:sldChg chg="add ord">
        <pc:chgData name="Luigi Audino" userId="54603d9c-9394-4935-8f1c-3237cdbd7eb3" providerId="ADAL" clId="{39823EA8-C2ED-4BC2-8DCF-DBC57C9F2FA7}" dt="2020-12-30T16:13:21.398" v="4926"/>
        <pc:sldMkLst>
          <pc:docMk/>
          <pc:sldMk cId="4083794918" sldId="316"/>
        </pc:sldMkLst>
      </pc:sldChg>
      <pc:sldChg chg="modSp add del mod">
        <pc:chgData name="Luigi Audino" userId="54603d9c-9394-4935-8f1c-3237cdbd7eb3" providerId="ADAL" clId="{39823EA8-C2ED-4BC2-8DCF-DBC57C9F2FA7}" dt="2020-12-30T16:40:02.727" v="5445" actId="47"/>
        <pc:sldMkLst>
          <pc:docMk/>
          <pc:sldMk cId="2992261512" sldId="317"/>
        </pc:sldMkLst>
        <pc:spChg chg="mod">
          <ac:chgData name="Luigi Audino" userId="54603d9c-9394-4935-8f1c-3237cdbd7eb3" providerId="ADAL" clId="{39823EA8-C2ED-4BC2-8DCF-DBC57C9F2FA7}" dt="2020-12-30T15:56:00.057" v="4898" actId="207"/>
          <ac:spMkLst>
            <pc:docMk/>
            <pc:sldMk cId="2992261512" sldId="317"/>
            <ac:spMk id="15" creationId="{1AE4C949-F332-AD48-A5CD-03ABF0D55C0D}"/>
          </ac:spMkLst>
        </pc:spChg>
        <pc:spChg chg="mod">
          <ac:chgData name="Luigi Audino" userId="54603d9c-9394-4935-8f1c-3237cdbd7eb3" providerId="ADAL" clId="{39823EA8-C2ED-4BC2-8DCF-DBC57C9F2FA7}" dt="2020-12-30T15:56:00.057" v="4898" actId="207"/>
          <ac:spMkLst>
            <pc:docMk/>
            <pc:sldMk cId="2992261512" sldId="317"/>
            <ac:spMk id="31" creationId="{72041947-3F05-0C44-9968-6DD16725A35A}"/>
          </ac:spMkLst>
        </pc:spChg>
      </pc:sldChg>
      <pc:sldChg chg="delSp modSp add mod ord">
        <pc:chgData name="Luigi Audino" userId="54603d9c-9394-4935-8f1c-3237cdbd7eb3" providerId="ADAL" clId="{39823EA8-C2ED-4BC2-8DCF-DBC57C9F2FA7}" dt="2020-12-30T16:40:10.459" v="5448"/>
        <pc:sldMkLst>
          <pc:docMk/>
          <pc:sldMk cId="2424484139" sldId="318"/>
        </pc:sldMkLst>
        <pc:spChg chg="mod">
          <ac:chgData name="Luigi Audino" userId="54603d9c-9394-4935-8f1c-3237cdbd7eb3" providerId="ADAL" clId="{39823EA8-C2ED-4BC2-8DCF-DBC57C9F2FA7}" dt="2020-12-30T16:12:59.996" v="4924" actId="1076"/>
          <ac:spMkLst>
            <pc:docMk/>
            <pc:sldMk cId="2424484139" sldId="318"/>
            <ac:spMk id="6" creationId="{40DFE934-8130-4231-B5B9-5006B8A881ED}"/>
          </ac:spMkLst>
        </pc:spChg>
        <pc:spChg chg="del">
          <ac:chgData name="Luigi Audino" userId="54603d9c-9394-4935-8f1c-3237cdbd7eb3" providerId="ADAL" clId="{39823EA8-C2ED-4BC2-8DCF-DBC57C9F2FA7}" dt="2020-12-30T16:12:37.683" v="4920" actId="478"/>
          <ac:spMkLst>
            <pc:docMk/>
            <pc:sldMk cId="2424484139" sldId="318"/>
            <ac:spMk id="41" creationId="{A1B3580A-63EB-422E-B28F-70BF0AE8C906}"/>
          </ac:spMkLst>
        </pc:spChg>
      </pc:sldChg>
      <pc:sldChg chg="addSp delSp modSp add del mod">
        <pc:chgData name="Luigi Audino" userId="54603d9c-9394-4935-8f1c-3237cdbd7eb3" providerId="ADAL" clId="{39823EA8-C2ED-4BC2-8DCF-DBC57C9F2FA7}" dt="2020-12-30T16:39:49.866" v="5442" actId="47"/>
        <pc:sldMkLst>
          <pc:docMk/>
          <pc:sldMk cId="1275960991" sldId="319"/>
        </pc:sldMkLst>
        <pc:spChg chg="mod">
          <ac:chgData name="Luigi Audino" userId="54603d9c-9394-4935-8f1c-3237cdbd7eb3" providerId="ADAL" clId="{39823EA8-C2ED-4BC2-8DCF-DBC57C9F2FA7}" dt="2020-12-30T16:30:19.225" v="5344" actId="1036"/>
          <ac:spMkLst>
            <pc:docMk/>
            <pc:sldMk cId="1275960991" sldId="319"/>
            <ac:spMk id="12" creationId="{481138A0-C03F-4273-B1DF-F09B4F126A38}"/>
          </ac:spMkLst>
        </pc:spChg>
        <pc:spChg chg="del mod">
          <ac:chgData name="Luigi Audino" userId="54603d9c-9394-4935-8f1c-3237cdbd7eb3" providerId="ADAL" clId="{39823EA8-C2ED-4BC2-8DCF-DBC57C9F2FA7}" dt="2020-12-30T16:26:22.351" v="5273" actId="478"/>
          <ac:spMkLst>
            <pc:docMk/>
            <pc:sldMk cId="1275960991" sldId="319"/>
            <ac:spMk id="14" creationId="{D4FEDF0C-410C-43D4-AB30-427E0E37A0E0}"/>
          </ac:spMkLst>
        </pc:spChg>
        <pc:spChg chg="mod">
          <ac:chgData name="Luigi Audino" userId="54603d9c-9394-4935-8f1c-3237cdbd7eb3" providerId="ADAL" clId="{39823EA8-C2ED-4BC2-8DCF-DBC57C9F2FA7}" dt="2020-12-30T16:30:36.398" v="5357" actId="1036"/>
          <ac:spMkLst>
            <pc:docMk/>
            <pc:sldMk cId="1275960991" sldId="319"/>
            <ac:spMk id="16" creationId="{F97F2A4E-0B3E-4A83-B8FA-63014A09746A}"/>
          </ac:spMkLst>
        </pc:spChg>
        <pc:spChg chg="mod">
          <ac:chgData name="Luigi Audino" userId="54603d9c-9394-4935-8f1c-3237cdbd7eb3" providerId="ADAL" clId="{39823EA8-C2ED-4BC2-8DCF-DBC57C9F2FA7}" dt="2020-12-30T16:31:51.835" v="5408" actId="20577"/>
          <ac:spMkLst>
            <pc:docMk/>
            <pc:sldMk cId="1275960991" sldId="319"/>
            <ac:spMk id="18" creationId="{B6214AFE-8C35-4F04-A8E1-9E8FD2F46C64}"/>
          </ac:spMkLst>
        </pc:spChg>
        <pc:spChg chg="mod">
          <ac:chgData name="Luigi Audino" userId="54603d9c-9394-4935-8f1c-3237cdbd7eb3" providerId="ADAL" clId="{39823EA8-C2ED-4BC2-8DCF-DBC57C9F2FA7}" dt="2020-12-30T16:30:36.398" v="5357" actId="1036"/>
          <ac:spMkLst>
            <pc:docMk/>
            <pc:sldMk cId="1275960991" sldId="319"/>
            <ac:spMk id="19" creationId="{D8AFAA32-62DF-412C-A5F5-E5ED72F308AA}"/>
          </ac:spMkLst>
        </pc:spChg>
        <pc:spChg chg="mod">
          <ac:chgData name="Luigi Audino" userId="54603d9c-9394-4935-8f1c-3237cdbd7eb3" providerId="ADAL" clId="{39823EA8-C2ED-4BC2-8DCF-DBC57C9F2FA7}" dt="2020-12-30T16:30:36.398" v="5357" actId="1036"/>
          <ac:spMkLst>
            <pc:docMk/>
            <pc:sldMk cId="1275960991" sldId="319"/>
            <ac:spMk id="20" creationId="{A6A0E77B-F760-4CC6-9660-9587E452EF06}"/>
          </ac:spMkLst>
        </pc:spChg>
        <pc:spChg chg="add mod">
          <ac:chgData name="Luigi Audino" userId="54603d9c-9394-4935-8f1c-3237cdbd7eb3" providerId="ADAL" clId="{39823EA8-C2ED-4BC2-8DCF-DBC57C9F2FA7}" dt="2020-12-30T16:32:07.628" v="5409" actId="20577"/>
          <ac:spMkLst>
            <pc:docMk/>
            <pc:sldMk cId="1275960991" sldId="319"/>
            <ac:spMk id="23" creationId="{3066BD57-AD8E-4612-9C5D-FF3E5C790C15}"/>
          </ac:spMkLst>
        </pc:spChg>
        <pc:spChg chg="add mod">
          <ac:chgData name="Luigi Audino" userId="54603d9c-9394-4935-8f1c-3237cdbd7eb3" providerId="ADAL" clId="{39823EA8-C2ED-4BC2-8DCF-DBC57C9F2FA7}" dt="2020-12-30T16:30:19.225" v="5344" actId="1036"/>
          <ac:spMkLst>
            <pc:docMk/>
            <pc:sldMk cId="1275960991" sldId="319"/>
            <ac:spMk id="24" creationId="{934A0DF4-E2C0-40C0-AFFC-A179006C3CF0}"/>
          </ac:spMkLst>
        </pc:spChg>
        <pc:spChg chg="add mod">
          <ac:chgData name="Luigi Audino" userId="54603d9c-9394-4935-8f1c-3237cdbd7eb3" providerId="ADAL" clId="{39823EA8-C2ED-4BC2-8DCF-DBC57C9F2FA7}" dt="2020-12-30T16:34:38.136" v="5419" actId="1076"/>
          <ac:spMkLst>
            <pc:docMk/>
            <pc:sldMk cId="1275960991" sldId="319"/>
            <ac:spMk id="25" creationId="{19B1CB04-758B-4492-B544-9AE8E9EFEE9B}"/>
          </ac:spMkLst>
        </pc:spChg>
        <pc:spChg chg="add mod">
          <ac:chgData name="Luigi Audino" userId="54603d9c-9394-4935-8f1c-3237cdbd7eb3" providerId="ADAL" clId="{39823EA8-C2ED-4BC2-8DCF-DBC57C9F2FA7}" dt="2020-12-30T16:30:19.225" v="5344" actId="1036"/>
          <ac:spMkLst>
            <pc:docMk/>
            <pc:sldMk cId="1275960991" sldId="319"/>
            <ac:spMk id="26" creationId="{1450AE08-17B7-49DD-8ACA-AA6B299062E8}"/>
          </ac:spMkLst>
        </pc:spChg>
        <pc:spChg chg="mod">
          <ac:chgData name="Luigi Audino" userId="54603d9c-9394-4935-8f1c-3237cdbd7eb3" providerId="ADAL" clId="{39823EA8-C2ED-4BC2-8DCF-DBC57C9F2FA7}" dt="2020-12-30T16:30:19.225" v="5344" actId="1036"/>
          <ac:spMkLst>
            <pc:docMk/>
            <pc:sldMk cId="1275960991" sldId="319"/>
            <ac:spMk id="39" creationId="{61B8EE32-8B18-41CA-A770-35BD76AE3072}"/>
          </ac:spMkLst>
        </pc:spChg>
        <pc:spChg chg="del mod">
          <ac:chgData name="Luigi Audino" userId="54603d9c-9394-4935-8f1c-3237cdbd7eb3" providerId="ADAL" clId="{39823EA8-C2ED-4BC2-8DCF-DBC57C9F2FA7}" dt="2020-12-30T16:26:22.351" v="5273" actId="478"/>
          <ac:spMkLst>
            <pc:docMk/>
            <pc:sldMk cId="1275960991" sldId="319"/>
            <ac:spMk id="53" creationId="{C70F5AB1-4E3A-4CB3-8191-D3EFF9A3E2F8}"/>
          </ac:spMkLst>
        </pc:spChg>
        <pc:spChg chg="del mod">
          <ac:chgData name="Luigi Audino" userId="54603d9c-9394-4935-8f1c-3237cdbd7eb3" providerId="ADAL" clId="{39823EA8-C2ED-4BC2-8DCF-DBC57C9F2FA7}" dt="2020-12-30T16:26:22.351" v="5273" actId="478"/>
          <ac:spMkLst>
            <pc:docMk/>
            <pc:sldMk cId="1275960991" sldId="319"/>
            <ac:spMk id="54" creationId="{F25A25B7-74B7-47D2-81D0-37B84C2DC955}"/>
          </ac:spMkLst>
        </pc:spChg>
        <pc:spChg chg="del mod">
          <ac:chgData name="Luigi Audino" userId="54603d9c-9394-4935-8f1c-3237cdbd7eb3" providerId="ADAL" clId="{39823EA8-C2ED-4BC2-8DCF-DBC57C9F2FA7}" dt="2020-12-30T16:26:22.351" v="5273" actId="478"/>
          <ac:spMkLst>
            <pc:docMk/>
            <pc:sldMk cId="1275960991" sldId="319"/>
            <ac:spMk id="55" creationId="{A8D77F9E-B5ED-4452-B9B4-7C7495832FC3}"/>
          </ac:spMkLst>
        </pc:spChg>
        <pc:spChg chg="del mod">
          <ac:chgData name="Luigi Audino" userId="54603d9c-9394-4935-8f1c-3237cdbd7eb3" providerId="ADAL" clId="{39823EA8-C2ED-4BC2-8DCF-DBC57C9F2FA7}" dt="2020-12-30T16:26:22.351" v="5273" actId="478"/>
          <ac:spMkLst>
            <pc:docMk/>
            <pc:sldMk cId="1275960991" sldId="319"/>
            <ac:spMk id="56" creationId="{FB82CAF6-8046-4702-B980-0E4FC5667626}"/>
          </ac:spMkLst>
        </pc:spChg>
        <pc:spChg chg="del mod">
          <ac:chgData name="Luigi Audino" userId="54603d9c-9394-4935-8f1c-3237cdbd7eb3" providerId="ADAL" clId="{39823EA8-C2ED-4BC2-8DCF-DBC57C9F2FA7}" dt="2020-12-30T16:21:10.272" v="5122" actId="478"/>
          <ac:spMkLst>
            <pc:docMk/>
            <pc:sldMk cId="1275960991" sldId="319"/>
            <ac:spMk id="57" creationId="{12D2DA4F-DA29-4B64-8A5E-FD1B4FF427A2}"/>
          </ac:spMkLst>
        </pc:spChg>
        <pc:spChg chg="mod">
          <ac:chgData name="Luigi Audino" userId="54603d9c-9394-4935-8f1c-3237cdbd7eb3" providerId="ADAL" clId="{39823EA8-C2ED-4BC2-8DCF-DBC57C9F2FA7}" dt="2020-12-30T16:30:19.225" v="5344" actId="1036"/>
          <ac:spMkLst>
            <pc:docMk/>
            <pc:sldMk cId="1275960991" sldId="319"/>
            <ac:spMk id="58" creationId="{E509B9A4-C003-4187-97CB-4FBA070A5E48}"/>
          </ac:spMkLst>
        </pc:spChg>
        <pc:spChg chg="mod">
          <ac:chgData name="Luigi Audino" userId="54603d9c-9394-4935-8f1c-3237cdbd7eb3" providerId="ADAL" clId="{39823EA8-C2ED-4BC2-8DCF-DBC57C9F2FA7}" dt="2020-12-30T16:30:36.398" v="5357" actId="1036"/>
          <ac:spMkLst>
            <pc:docMk/>
            <pc:sldMk cId="1275960991" sldId="319"/>
            <ac:spMk id="59" creationId="{D0B4F9D1-C5D2-4B14-9405-5304DBD06210}"/>
          </ac:spMkLst>
        </pc:spChg>
        <pc:spChg chg="mod">
          <ac:chgData name="Luigi Audino" userId="54603d9c-9394-4935-8f1c-3237cdbd7eb3" providerId="ADAL" clId="{39823EA8-C2ED-4BC2-8DCF-DBC57C9F2FA7}" dt="2020-12-30T16:30:19.225" v="5344" actId="1036"/>
          <ac:spMkLst>
            <pc:docMk/>
            <pc:sldMk cId="1275960991" sldId="319"/>
            <ac:spMk id="60" creationId="{92D28ED3-7211-4865-A19A-2DDD2CBC7207}"/>
          </ac:spMkLst>
        </pc:spChg>
        <pc:cxnChg chg="mod">
          <ac:chgData name="Luigi Audino" userId="54603d9c-9394-4935-8f1c-3237cdbd7eb3" providerId="ADAL" clId="{39823EA8-C2ED-4BC2-8DCF-DBC57C9F2FA7}" dt="2020-12-30T16:30:36.398" v="5357" actId="1036"/>
          <ac:cxnSpMkLst>
            <pc:docMk/>
            <pc:sldMk cId="1275960991" sldId="319"/>
            <ac:cxnSpMk id="7" creationId="{7CEEFC5F-AE04-4F95-B613-B70882796D5B}"/>
          </ac:cxnSpMkLst>
        </pc:cxnChg>
      </pc:sldChg>
      <pc:sldChg chg="new del">
        <pc:chgData name="Luigi Audino" userId="54603d9c-9394-4935-8f1c-3237cdbd7eb3" providerId="ADAL" clId="{39823EA8-C2ED-4BC2-8DCF-DBC57C9F2FA7}" dt="2020-12-30T16:16:06.875" v="5003" actId="680"/>
        <pc:sldMkLst>
          <pc:docMk/>
          <pc:sldMk cId="3352190101" sldId="319"/>
        </pc:sldMkLst>
      </pc:sldChg>
      <pc:sldChg chg="addSp delSp modSp add mod ord">
        <pc:chgData name="Luigi Audino" userId="54603d9c-9394-4935-8f1c-3237cdbd7eb3" providerId="ADAL" clId="{39823EA8-C2ED-4BC2-8DCF-DBC57C9F2FA7}" dt="2021-02-04T18:20:14.561" v="7252" actId="478"/>
        <pc:sldMkLst>
          <pc:docMk/>
          <pc:sldMk cId="2737167908" sldId="320"/>
        </pc:sldMkLst>
        <pc:spChg chg="mod">
          <ac:chgData name="Luigi Audino" userId="54603d9c-9394-4935-8f1c-3237cdbd7eb3" providerId="ADAL" clId="{39823EA8-C2ED-4BC2-8DCF-DBC57C9F2FA7}" dt="2021-01-07T10:52:57.643" v="5578" actId="1037"/>
          <ac:spMkLst>
            <pc:docMk/>
            <pc:sldMk cId="2737167908" sldId="320"/>
            <ac:spMk id="12" creationId="{481138A0-C03F-4273-B1DF-F09B4F126A38}"/>
          </ac:spMkLst>
        </pc:spChg>
        <pc:spChg chg="mod">
          <ac:chgData name="Luigi Audino" userId="54603d9c-9394-4935-8f1c-3237cdbd7eb3" providerId="ADAL" clId="{39823EA8-C2ED-4BC2-8DCF-DBC57C9F2FA7}" dt="2021-01-07T10:52:57.643" v="5578" actId="1037"/>
          <ac:spMkLst>
            <pc:docMk/>
            <pc:sldMk cId="2737167908" sldId="320"/>
            <ac:spMk id="16" creationId="{F97F2A4E-0B3E-4A83-B8FA-63014A09746A}"/>
          </ac:spMkLst>
        </pc:spChg>
        <pc:spChg chg="mod">
          <ac:chgData name="Luigi Audino" userId="54603d9c-9394-4935-8f1c-3237cdbd7eb3" providerId="ADAL" clId="{39823EA8-C2ED-4BC2-8DCF-DBC57C9F2FA7}" dt="2021-01-07T10:52:57.643" v="5578" actId="1037"/>
          <ac:spMkLst>
            <pc:docMk/>
            <pc:sldMk cId="2737167908" sldId="320"/>
            <ac:spMk id="18" creationId="{B6214AFE-8C35-4F04-A8E1-9E8FD2F46C64}"/>
          </ac:spMkLst>
        </pc:spChg>
        <pc:spChg chg="mod">
          <ac:chgData name="Luigi Audino" userId="54603d9c-9394-4935-8f1c-3237cdbd7eb3" providerId="ADAL" clId="{39823EA8-C2ED-4BC2-8DCF-DBC57C9F2FA7}" dt="2021-01-29T11:38:04.004" v="6139" actId="20577"/>
          <ac:spMkLst>
            <pc:docMk/>
            <pc:sldMk cId="2737167908" sldId="320"/>
            <ac:spMk id="19" creationId="{D8AFAA32-62DF-412C-A5F5-E5ED72F308AA}"/>
          </ac:spMkLst>
        </pc:spChg>
        <pc:spChg chg="mod">
          <ac:chgData name="Luigi Audino" userId="54603d9c-9394-4935-8f1c-3237cdbd7eb3" providerId="ADAL" clId="{39823EA8-C2ED-4BC2-8DCF-DBC57C9F2FA7}" dt="2021-01-07T10:52:57.643" v="5578" actId="1037"/>
          <ac:spMkLst>
            <pc:docMk/>
            <pc:sldMk cId="2737167908" sldId="320"/>
            <ac:spMk id="20" creationId="{A6A0E77B-F760-4CC6-9660-9587E452EF06}"/>
          </ac:spMkLst>
        </pc:spChg>
        <pc:spChg chg="mod">
          <ac:chgData name="Luigi Audino" userId="54603d9c-9394-4935-8f1c-3237cdbd7eb3" providerId="ADAL" clId="{39823EA8-C2ED-4BC2-8DCF-DBC57C9F2FA7}" dt="2021-01-07T10:52:57.643" v="5578" actId="1037"/>
          <ac:spMkLst>
            <pc:docMk/>
            <pc:sldMk cId="2737167908" sldId="320"/>
            <ac:spMk id="23" creationId="{3066BD57-AD8E-4612-9C5D-FF3E5C790C15}"/>
          </ac:spMkLst>
        </pc:spChg>
        <pc:spChg chg="mod">
          <ac:chgData name="Luigi Audino" userId="54603d9c-9394-4935-8f1c-3237cdbd7eb3" providerId="ADAL" clId="{39823EA8-C2ED-4BC2-8DCF-DBC57C9F2FA7}" dt="2021-01-07T10:52:57.643" v="5578" actId="1037"/>
          <ac:spMkLst>
            <pc:docMk/>
            <pc:sldMk cId="2737167908" sldId="320"/>
            <ac:spMk id="24" creationId="{934A0DF4-E2C0-40C0-AFFC-A179006C3CF0}"/>
          </ac:spMkLst>
        </pc:spChg>
        <pc:spChg chg="mod">
          <ac:chgData name="Luigi Audino" userId="54603d9c-9394-4935-8f1c-3237cdbd7eb3" providerId="ADAL" clId="{39823EA8-C2ED-4BC2-8DCF-DBC57C9F2FA7}" dt="2021-01-07T10:52:57.643" v="5578" actId="1037"/>
          <ac:spMkLst>
            <pc:docMk/>
            <pc:sldMk cId="2737167908" sldId="320"/>
            <ac:spMk id="25" creationId="{19B1CB04-758B-4492-B544-9AE8E9EFEE9B}"/>
          </ac:spMkLst>
        </pc:spChg>
        <pc:spChg chg="mod">
          <ac:chgData name="Luigi Audino" userId="54603d9c-9394-4935-8f1c-3237cdbd7eb3" providerId="ADAL" clId="{39823EA8-C2ED-4BC2-8DCF-DBC57C9F2FA7}" dt="2021-02-02T12:53:56.133" v="6464" actId="20577"/>
          <ac:spMkLst>
            <pc:docMk/>
            <pc:sldMk cId="2737167908" sldId="320"/>
            <ac:spMk id="26" creationId="{1450AE08-17B7-49DD-8ACA-AA6B299062E8}"/>
          </ac:spMkLst>
        </pc:spChg>
        <pc:spChg chg="add del mod">
          <ac:chgData name="Luigi Audino" userId="54603d9c-9394-4935-8f1c-3237cdbd7eb3" providerId="ADAL" clId="{39823EA8-C2ED-4BC2-8DCF-DBC57C9F2FA7}" dt="2021-02-04T18:20:14.561" v="7252" actId="478"/>
          <ac:spMkLst>
            <pc:docMk/>
            <pc:sldMk cId="2737167908" sldId="320"/>
            <ac:spMk id="27" creationId="{446F6437-5280-47A0-A1EA-CBFA19FCE20C}"/>
          </ac:spMkLst>
        </pc:spChg>
        <pc:spChg chg="mod">
          <ac:chgData name="Luigi Audino" userId="54603d9c-9394-4935-8f1c-3237cdbd7eb3" providerId="ADAL" clId="{39823EA8-C2ED-4BC2-8DCF-DBC57C9F2FA7}" dt="2021-01-07T10:52:57.643" v="5578" actId="1037"/>
          <ac:spMkLst>
            <pc:docMk/>
            <pc:sldMk cId="2737167908" sldId="320"/>
            <ac:spMk id="39" creationId="{61B8EE32-8B18-41CA-A770-35BD76AE3072}"/>
          </ac:spMkLst>
        </pc:spChg>
        <pc:spChg chg="mod">
          <ac:chgData name="Luigi Audino" userId="54603d9c-9394-4935-8f1c-3237cdbd7eb3" providerId="ADAL" clId="{39823EA8-C2ED-4BC2-8DCF-DBC57C9F2FA7}" dt="2021-01-07T10:53:06.052" v="5590" actId="1038"/>
          <ac:spMkLst>
            <pc:docMk/>
            <pc:sldMk cId="2737167908" sldId="320"/>
            <ac:spMk id="58" creationId="{E509B9A4-C003-4187-97CB-4FBA070A5E48}"/>
          </ac:spMkLst>
        </pc:spChg>
        <pc:spChg chg="mod">
          <ac:chgData name="Luigi Audino" userId="54603d9c-9394-4935-8f1c-3237cdbd7eb3" providerId="ADAL" clId="{39823EA8-C2ED-4BC2-8DCF-DBC57C9F2FA7}" dt="2021-01-07T10:53:06.052" v="5590" actId="1038"/>
          <ac:spMkLst>
            <pc:docMk/>
            <pc:sldMk cId="2737167908" sldId="320"/>
            <ac:spMk id="59" creationId="{D0B4F9D1-C5D2-4B14-9405-5304DBD06210}"/>
          </ac:spMkLst>
        </pc:spChg>
        <pc:spChg chg="mod">
          <ac:chgData name="Luigi Audino" userId="54603d9c-9394-4935-8f1c-3237cdbd7eb3" providerId="ADAL" clId="{39823EA8-C2ED-4BC2-8DCF-DBC57C9F2FA7}" dt="2021-01-07T10:53:06.052" v="5590" actId="1038"/>
          <ac:spMkLst>
            <pc:docMk/>
            <pc:sldMk cId="2737167908" sldId="320"/>
            <ac:spMk id="60" creationId="{92D28ED3-7211-4865-A19A-2DDD2CBC7207}"/>
          </ac:spMkLst>
        </pc:spChg>
        <pc:cxnChg chg="add del mod">
          <ac:chgData name="Luigi Audino" userId="54603d9c-9394-4935-8f1c-3237cdbd7eb3" providerId="ADAL" clId="{39823EA8-C2ED-4BC2-8DCF-DBC57C9F2FA7}" dt="2021-02-04T18:20:12.131" v="7251" actId="478"/>
          <ac:cxnSpMkLst>
            <pc:docMk/>
            <pc:sldMk cId="2737167908" sldId="320"/>
            <ac:cxnSpMk id="3" creationId="{965987EC-FC44-4B27-976B-1EE63BB80BCA}"/>
          </ac:cxnSpMkLst>
        </pc:cxnChg>
        <pc:cxnChg chg="mod">
          <ac:chgData name="Luigi Audino" userId="54603d9c-9394-4935-8f1c-3237cdbd7eb3" providerId="ADAL" clId="{39823EA8-C2ED-4BC2-8DCF-DBC57C9F2FA7}" dt="2021-01-07T10:52:57.643" v="5578" actId="1037"/>
          <ac:cxnSpMkLst>
            <pc:docMk/>
            <pc:sldMk cId="2737167908" sldId="320"/>
            <ac:cxnSpMk id="7" creationId="{7CEEFC5F-AE04-4F95-B613-B70882796D5B}"/>
          </ac:cxnSpMkLst>
        </pc:cxnChg>
      </pc:sldChg>
      <pc:sldChg chg="add">
        <pc:chgData name="Luigi Audino" userId="54603d9c-9394-4935-8f1c-3237cdbd7eb3" providerId="ADAL" clId="{39823EA8-C2ED-4BC2-8DCF-DBC57C9F2FA7}" dt="2021-01-29T11:34:17.157" v="5591" actId="2890"/>
        <pc:sldMkLst>
          <pc:docMk/>
          <pc:sldMk cId="3635499430" sldId="321"/>
        </pc:sldMkLst>
      </pc:sldChg>
      <pc:sldChg chg="addSp delSp modSp add del mod">
        <pc:chgData name="Luigi Audino" userId="54603d9c-9394-4935-8f1c-3237cdbd7eb3" providerId="ADAL" clId="{39823EA8-C2ED-4BC2-8DCF-DBC57C9F2FA7}" dt="2021-02-04T18:14:54.889" v="7178" actId="47"/>
        <pc:sldMkLst>
          <pc:docMk/>
          <pc:sldMk cId="1193581797" sldId="322"/>
        </pc:sldMkLst>
        <pc:spChg chg="mod">
          <ac:chgData name="Luigi Audino" userId="54603d9c-9394-4935-8f1c-3237cdbd7eb3" providerId="ADAL" clId="{39823EA8-C2ED-4BC2-8DCF-DBC57C9F2FA7}" dt="2021-02-04T17:34:52.648" v="6533" actId="14100"/>
          <ac:spMkLst>
            <pc:docMk/>
            <pc:sldMk cId="1193581797" sldId="322"/>
            <ac:spMk id="2" creationId="{2B588051-5243-416E-BC52-D46224B026C8}"/>
          </ac:spMkLst>
        </pc:spChg>
        <pc:picChg chg="add del mod">
          <ac:chgData name="Luigi Audino" userId="54603d9c-9394-4935-8f1c-3237cdbd7eb3" providerId="ADAL" clId="{39823EA8-C2ED-4BC2-8DCF-DBC57C9F2FA7}" dt="2021-02-04T17:38:38.238" v="6549" actId="478"/>
          <ac:picMkLst>
            <pc:docMk/>
            <pc:sldMk cId="1193581797" sldId="322"/>
            <ac:picMk id="4" creationId="{B840EF39-90CE-4345-92DA-C2287B2E371B}"/>
          </ac:picMkLst>
        </pc:picChg>
        <pc:picChg chg="add del mod">
          <ac:chgData name="Luigi Audino" userId="54603d9c-9394-4935-8f1c-3237cdbd7eb3" providerId="ADAL" clId="{39823EA8-C2ED-4BC2-8DCF-DBC57C9F2FA7}" dt="2021-02-04T17:36:33.974" v="6541" actId="478"/>
          <ac:picMkLst>
            <pc:docMk/>
            <pc:sldMk cId="1193581797" sldId="322"/>
            <ac:picMk id="6" creationId="{25B14F6D-948F-4CD7-88DD-36577892544A}"/>
          </ac:picMkLst>
        </pc:picChg>
        <pc:picChg chg="add del mod ord">
          <ac:chgData name="Luigi Audino" userId="54603d9c-9394-4935-8f1c-3237cdbd7eb3" providerId="ADAL" clId="{39823EA8-C2ED-4BC2-8DCF-DBC57C9F2FA7}" dt="2021-02-04T17:39:50.597" v="6559" actId="478"/>
          <ac:picMkLst>
            <pc:docMk/>
            <pc:sldMk cId="1193581797" sldId="322"/>
            <ac:picMk id="7" creationId="{28E4625D-4FED-47F7-80EC-F5A63A0762DD}"/>
          </ac:picMkLst>
        </pc:picChg>
      </pc:sldChg>
      <pc:sldChg chg="addSp delSp modSp add mod ord">
        <pc:chgData name="Luigi Audino" userId="54603d9c-9394-4935-8f1c-3237cdbd7eb3" providerId="ADAL" clId="{39823EA8-C2ED-4BC2-8DCF-DBC57C9F2FA7}" dt="2021-02-04T18:43:47.075" v="7794" actId="20577"/>
        <pc:sldMkLst>
          <pc:docMk/>
          <pc:sldMk cId="2950028306" sldId="323"/>
        </pc:sldMkLst>
        <pc:spChg chg="del mod">
          <ac:chgData name="Luigi Audino" userId="54603d9c-9394-4935-8f1c-3237cdbd7eb3" providerId="ADAL" clId="{39823EA8-C2ED-4BC2-8DCF-DBC57C9F2FA7}" dt="2021-02-04T18:22:54.111" v="7263" actId="478"/>
          <ac:spMkLst>
            <pc:docMk/>
            <pc:sldMk cId="2950028306" sldId="323"/>
            <ac:spMk id="2" creationId="{2B588051-5243-416E-BC52-D46224B026C8}"/>
          </ac:spMkLst>
        </pc:spChg>
        <pc:spChg chg="add del mod">
          <ac:chgData name="Luigi Audino" userId="54603d9c-9394-4935-8f1c-3237cdbd7eb3" providerId="ADAL" clId="{39823EA8-C2ED-4BC2-8DCF-DBC57C9F2FA7}" dt="2021-02-04T18:23:04.365" v="7267" actId="478"/>
          <ac:spMkLst>
            <pc:docMk/>
            <pc:sldMk cId="2950028306" sldId="323"/>
            <ac:spMk id="4" creationId="{DB63F641-6632-496A-B133-B50CB6F693EB}"/>
          </ac:spMkLst>
        </pc:spChg>
        <pc:spChg chg="add mod">
          <ac:chgData name="Luigi Audino" userId="54603d9c-9394-4935-8f1c-3237cdbd7eb3" providerId="ADAL" clId="{39823EA8-C2ED-4BC2-8DCF-DBC57C9F2FA7}" dt="2021-02-04T18:41:26.505" v="7663" actId="1076"/>
          <ac:spMkLst>
            <pc:docMk/>
            <pc:sldMk cId="2950028306" sldId="323"/>
            <ac:spMk id="5" creationId="{445AFD37-73DD-4B98-9638-8260793C64A0}"/>
          </ac:spMkLst>
        </pc:spChg>
        <pc:spChg chg="add mod">
          <ac:chgData name="Luigi Audino" userId="54603d9c-9394-4935-8f1c-3237cdbd7eb3" providerId="ADAL" clId="{39823EA8-C2ED-4BC2-8DCF-DBC57C9F2FA7}" dt="2021-02-04T18:23:01.903" v="7266" actId="27636"/>
          <ac:spMkLst>
            <pc:docMk/>
            <pc:sldMk cId="2950028306" sldId="323"/>
            <ac:spMk id="8" creationId="{072D661B-80C2-4816-ADBF-5E64B51DE9BE}"/>
          </ac:spMkLst>
        </pc:spChg>
        <pc:spChg chg="add mod">
          <ac:chgData name="Luigi Audino" userId="54603d9c-9394-4935-8f1c-3237cdbd7eb3" providerId="ADAL" clId="{39823EA8-C2ED-4BC2-8DCF-DBC57C9F2FA7}" dt="2021-02-04T18:23:01.886" v="7265"/>
          <ac:spMkLst>
            <pc:docMk/>
            <pc:sldMk cId="2950028306" sldId="323"/>
            <ac:spMk id="9" creationId="{ACA5236F-A870-40C0-8B8C-643CB0465F5F}"/>
          </ac:spMkLst>
        </pc:spChg>
        <pc:spChg chg="add mod">
          <ac:chgData name="Luigi Audino" userId="54603d9c-9394-4935-8f1c-3237cdbd7eb3" providerId="ADAL" clId="{39823EA8-C2ED-4BC2-8DCF-DBC57C9F2FA7}" dt="2021-02-04T18:38:32.788" v="7523" actId="20577"/>
          <ac:spMkLst>
            <pc:docMk/>
            <pc:sldMk cId="2950028306" sldId="323"/>
            <ac:spMk id="11" creationId="{9D923A09-0458-479E-9C06-8D0B9B1B6631}"/>
          </ac:spMkLst>
        </pc:spChg>
        <pc:spChg chg="add mod">
          <ac:chgData name="Luigi Audino" userId="54603d9c-9394-4935-8f1c-3237cdbd7eb3" providerId="ADAL" clId="{39823EA8-C2ED-4BC2-8DCF-DBC57C9F2FA7}" dt="2021-02-04T18:43:47.075" v="7794" actId="20577"/>
          <ac:spMkLst>
            <pc:docMk/>
            <pc:sldMk cId="2950028306" sldId="323"/>
            <ac:spMk id="13" creationId="{F73D7B87-8701-493F-8066-14490DEAD803}"/>
          </ac:spMkLst>
        </pc:spChg>
        <pc:picChg chg="add mod">
          <ac:chgData name="Luigi Audino" userId="54603d9c-9394-4935-8f1c-3237cdbd7eb3" providerId="ADAL" clId="{39823EA8-C2ED-4BC2-8DCF-DBC57C9F2FA7}" dt="2021-02-04T18:29:34.430" v="7332" actId="1076"/>
          <ac:picMkLst>
            <pc:docMk/>
            <pc:sldMk cId="2950028306" sldId="323"/>
            <ac:picMk id="10" creationId="{3BE28873-618E-49F3-B371-D9CA2D5239C6}"/>
          </ac:picMkLst>
        </pc:picChg>
        <pc:picChg chg="add mod">
          <ac:chgData name="Luigi Audino" userId="54603d9c-9394-4935-8f1c-3237cdbd7eb3" providerId="ADAL" clId="{39823EA8-C2ED-4BC2-8DCF-DBC57C9F2FA7}" dt="2021-02-04T18:37:09.184" v="7458" actId="1076"/>
          <ac:picMkLst>
            <pc:docMk/>
            <pc:sldMk cId="2950028306" sldId="323"/>
            <ac:picMk id="3074" creationId="{D1305A20-9B85-419F-ACF0-83BEAC6AE914}"/>
          </ac:picMkLst>
        </pc:picChg>
      </pc:sldChg>
      <pc:sldChg chg="modSp add del mod ord">
        <pc:chgData name="Luigi Audino" userId="54603d9c-9394-4935-8f1c-3237cdbd7eb3" providerId="ADAL" clId="{39823EA8-C2ED-4BC2-8DCF-DBC57C9F2FA7}" dt="2021-02-04T18:57:30.326" v="8085" actId="47"/>
        <pc:sldMkLst>
          <pc:docMk/>
          <pc:sldMk cId="3418252182" sldId="324"/>
        </pc:sldMkLst>
        <pc:spChg chg="mod">
          <ac:chgData name="Luigi Audino" userId="54603d9c-9394-4935-8f1c-3237cdbd7eb3" providerId="ADAL" clId="{39823EA8-C2ED-4BC2-8DCF-DBC57C9F2FA7}" dt="2021-01-29T11:43:18.679" v="6400" actId="20577"/>
          <ac:spMkLst>
            <pc:docMk/>
            <pc:sldMk cId="3418252182" sldId="324"/>
            <ac:spMk id="2" creationId="{2B588051-5243-416E-BC52-D46224B026C8}"/>
          </ac:spMkLst>
        </pc:spChg>
      </pc:sldChg>
      <pc:sldChg chg="addSp delSp modSp add mod ord">
        <pc:chgData name="Luigi Audino" userId="54603d9c-9394-4935-8f1c-3237cdbd7eb3" providerId="ADAL" clId="{39823EA8-C2ED-4BC2-8DCF-DBC57C9F2FA7}" dt="2021-02-05T09:44:54.580" v="8545" actId="2710"/>
        <pc:sldMkLst>
          <pc:docMk/>
          <pc:sldMk cId="3411725405" sldId="325"/>
        </pc:sldMkLst>
        <pc:spChg chg="del mod">
          <ac:chgData name="Luigi Audino" userId="54603d9c-9394-4935-8f1c-3237cdbd7eb3" providerId="ADAL" clId="{39823EA8-C2ED-4BC2-8DCF-DBC57C9F2FA7}" dt="2021-02-04T18:32:28.546" v="7398" actId="478"/>
          <ac:spMkLst>
            <pc:docMk/>
            <pc:sldMk cId="3411725405" sldId="325"/>
            <ac:spMk id="2" creationId="{2B588051-5243-416E-BC52-D46224B026C8}"/>
          </ac:spMkLst>
        </pc:spChg>
        <pc:spChg chg="add mod">
          <ac:chgData name="Luigi Audino" userId="54603d9c-9394-4935-8f1c-3237cdbd7eb3" providerId="ADAL" clId="{39823EA8-C2ED-4BC2-8DCF-DBC57C9F2FA7}" dt="2021-02-05T09:44:45.684" v="8543" actId="20577"/>
          <ac:spMkLst>
            <pc:docMk/>
            <pc:sldMk cId="3411725405" sldId="325"/>
            <ac:spMk id="4" creationId="{5AFF2365-0011-4B2E-AC3E-771E53D17514}"/>
          </ac:spMkLst>
        </pc:spChg>
        <pc:spChg chg="add mod">
          <ac:chgData name="Luigi Audino" userId="54603d9c-9394-4935-8f1c-3237cdbd7eb3" providerId="ADAL" clId="{39823EA8-C2ED-4BC2-8DCF-DBC57C9F2FA7}" dt="2021-02-05T09:44:54.580" v="8545" actId="2710"/>
          <ac:spMkLst>
            <pc:docMk/>
            <pc:sldMk cId="3411725405" sldId="325"/>
            <ac:spMk id="8" creationId="{FFB9D2C1-CFB9-4E90-9145-0CE8EBB1DE43}"/>
          </ac:spMkLst>
        </pc:spChg>
      </pc:sldChg>
      <pc:sldChg chg="addSp delSp modSp add mod">
        <pc:chgData name="Luigi Audino" userId="54603d9c-9394-4935-8f1c-3237cdbd7eb3" providerId="ADAL" clId="{39823EA8-C2ED-4BC2-8DCF-DBC57C9F2FA7}" dt="2021-02-05T09:26:39.005" v="8144" actId="14100"/>
        <pc:sldMkLst>
          <pc:docMk/>
          <pc:sldMk cId="2269869776" sldId="326"/>
        </pc:sldMkLst>
        <pc:spChg chg="del">
          <ac:chgData name="Luigi Audino" userId="54603d9c-9394-4935-8f1c-3237cdbd7eb3" providerId="ADAL" clId="{39823EA8-C2ED-4BC2-8DCF-DBC57C9F2FA7}" dt="2021-02-04T17:39:03.369" v="6551" actId="478"/>
          <ac:spMkLst>
            <pc:docMk/>
            <pc:sldMk cId="2269869776" sldId="326"/>
            <ac:spMk id="2" creationId="{2B588051-5243-416E-BC52-D46224B026C8}"/>
          </ac:spMkLst>
        </pc:spChg>
        <pc:spChg chg="add del mod">
          <ac:chgData name="Luigi Audino" userId="54603d9c-9394-4935-8f1c-3237cdbd7eb3" providerId="ADAL" clId="{39823EA8-C2ED-4BC2-8DCF-DBC57C9F2FA7}" dt="2021-02-04T17:39:05.993" v="6553" actId="478"/>
          <ac:spMkLst>
            <pc:docMk/>
            <pc:sldMk cId="2269869776" sldId="326"/>
            <ac:spMk id="4" creationId="{F9517798-8A3F-4E9D-9ED1-573483DB8400}"/>
          </ac:spMkLst>
        </pc:spChg>
        <pc:spChg chg="add mod">
          <ac:chgData name="Luigi Audino" userId="54603d9c-9394-4935-8f1c-3237cdbd7eb3" providerId="ADAL" clId="{39823EA8-C2ED-4BC2-8DCF-DBC57C9F2FA7}" dt="2021-02-04T18:14:14.559" v="7176" actId="14100"/>
          <ac:spMkLst>
            <pc:docMk/>
            <pc:sldMk cId="2269869776" sldId="326"/>
            <ac:spMk id="5" creationId="{8770F294-DE48-4193-A922-A84DC675A7D1}"/>
          </ac:spMkLst>
        </pc:spChg>
        <pc:spChg chg="add mod">
          <ac:chgData name="Luigi Audino" userId="54603d9c-9394-4935-8f1c-3237cdbd7eb3" providerId="ADAL" clId="{39823EA8-C2ED-4BC2-8DCF-DBC57C9F2FA7}" dt="2021-02-05T09:26:39.005" v="8144" actId="14100"/>
          <ac:spMkLst>
            <pc:docMk/>
            <pc:sldMk cId="2269869776" sldId="326"/>
            <ac:spMk id="8" creationId="{999E70A1-24D9-4290-A90D-4EDC4510EB11}"/>
          </ac:spMkLst>
        </pc:spChg>
        <pc:spChg chg="add mod">
          <ac:chgData name="Luigi Audino" userId="54603d9c-9394-4935-8f1c-3237cdbd7eb3" providerId="ADAL" clId="{39823EA8-C2ED-4BC2-8DCF-DBC57C9F2FA7}" dt="2021-02-04T18:13:50.705" v="7175" actId="1076"/>
          <ac:spMkLst>
            <pc:docMk/>
            <pc:sldMk cId="2269869776" sldId="326"/>
            <ac:spMk id="10" creationId="{DC56BA6F-1D2A-4110-8BC3-CA518E62DB4C}"/>
          </ac:spMkLst>
        </pc:spChg>
        <pc:picChg chg="mod">
          <ac:chgData name="Luigi Audino" userId="54603d9c-9394-4935-8f1c-3237cdbd7eb3" providerId="ADAL" clId="{39823EA8-C2ED-4BC2-8DCF-DBC57C9F2FA7}" dt="2021-02-04T17:39:11.747" v="6554" actId="1076"/>
          <ac:picMkLst>
            <pc:docMk/>
            <pc:sldMk cId="2269869776" sldId="326"/>
            <ac:picMk id="7" creationId="{28E4625D-4FED-47F7-80EC-F5A63A0762DD}"/>
          </ac:picMkLst>
        </pc:picChg>
      </pc:sldChg>
      <pc:sldChg chg="addSp delSp modSp add mod">
        <pc:chgData name="Luigi Audino" userId="54603d9c-9394-4935-8f1c-3237cdbd7eb3" providerId="ADAL" clId="{39823EA8-C2ED-4BC2-8DCF-DBC57C9F2FA7}" dt="2021-02-04T17:42:01.767" v="6624" actId="1076"/>
        <pc:sldMkLst>
          <pc:docMk/>
          <pc:sldMk cId="274935919" sldId="327"/>
        </pc:sldMkLst>
        <pc:spChg chg="add mod">
          <ac:chgData name="Luigi Audino" userId="54603d9c-9394-4935-8f1c-3237cdbd7eb3" providerId="ADAL" clId="{39823EA8-C2ED-4BC2-8DCF-DBC57C9F2FA7}" dt="2021-02-04T17:42:01.767" v="6624" actId="1076"/>
          <ac:spMkLst>
            <pc:docMk/>
            <pc:sldMk cId="274935919" sldId="327"/>
            <ac:spMk id="8" creationId="{2A9E86EA-1650-4084-BE01-BA427F1065F7}"/>
          </ac:spMkLst>
        </pc:spChg>
        <pc:picChg chg="add mod modCrop">
          <ac:chgData name="Luigi Audino" userId="54603d9c-9394-4935-8f1c-3237cdbd7eb3" providerId="ADAL" clId="{39823EA8-C2ED-4BC2-8DCF-DBC57C9F2FA7}" dt="2021-02-04T17:40:21.981" v="6561" actId="14100"/>
          <ac:picMkLst>
            <pc:docMk/>
            <pc:sldMk cId="274935919" sldId="327"/>
            <ac:picMk id="3" creationId="{385CFFA4-23A1-4AEB-8B58-4C8A1EBBEFAE}"/>
          </ac:picMkLst>
        </pc:picChg>
        <pc:picChg chg="del">
          <ac:chgData name="Luigi Audino" userId="54603d9c-9394-4935-8f1c-3237cdbd7eb3" providerId="ADAL" clId="{39823EA8-C2ED-4BC2-8DCF-DBC57C9F2FA7}" dt="2021-02-04T17:39:23.456" v="6556" actId="478"/>
          <ac:picMkLst>
            <pc:docMk/>
            <pc:sldMk cId="274935919" sldId="327"/>
            <ac:picMk id="7" creationId="{28E4625D-4FED-47F7-80EC-F5A63A0762DD}"/>
          </ac:picMkLst>
        </pc:picChg>
      </pc:sldChg>
      <pc:sldChg chg="addSp delSp modSp add mod ord">
        <pc:chgData name="Luigi Audino" userId="54603d9c-9394-4935-8f1c-3237cdbd7eb3" providerId="ADAL" clId="{39823EA8-C2ED-4BC2-8DCF-DBC57C9F2FA7}" dt="2021-02-04T18:47:06.034" v="7840" actId="2711"/>
        <pc:sldMkLst>
          <pc:docMk/>
          <pc:sldMk cId="1874004912" sldId="328"/>
        </pc:sldMkLst>
        <pc:spChg chg="del">
          <ac:chgData name="Luigi Audino" userId="54603d9c-9394-4935-8f1c-3237cdbd7eb3" providerId="ADAL" clId="{39823EA8-C2ED-4BC2-8DCF-DBC57C9F2FA7}" dt="2021-02-04T17:45:30.997" v="6630" actId="478"/>
          <ac:spMkLst>
            <pc:docMk/>
            <pc:sldMk cId="1874004912" sldId="328"/>
            <ac:spMk id="2" creationId="{2B588051-5243-416E-BC52-D46224B026C8}"/>
          </ac:spMkLst>
        </pc:spChg>
        <pc:spChg chg="add del mod">
          <ac:chgData name="Luigi Audino" userId="54603d9c-9394-4935-8f1c-3237cdbd7eb3" providerId="ADAL" clId="{39823EA8-C2ED-4BC2-8DCF-DBC57C9F2FA7}" dt="2021-02-04T17:45:33.218" v="6632" actId="478"/>
          <ac:spMkLst>
            <pc:docMk/>
            <pc:sldMk cId="1874004912" sldId="328"/>
            <ac:spMk id="4" creationId="{7A9256CA-F95C-4A6B-9B73-58DFC0A8F205}"/>
          </ac:spMkLst>
        </pc:spChg>
        <pc:spChg chg="add mod ord">
          <ac:chgData name="Luigi Audino" userId="54603d9c-9394-4935-8f1c-3237cdbd7eb3" providerId="ADAL" clId="{39823EA8-C2ED-4BC2-8DCF-DBC57C9F2FA7}" dt="2021-02-04T18:46:53.775" v="7838" actId="14100"/>
          <ac:spMkLst>
            <pc:docMk/>
            <pc:sldMk cId="1874004912" sldId="328"/>
            <ac:spMk id="5" creationId="{61E03F88-4414-4BF9-9AD6-F26DF5C5D082}"/>
          </ac:spMkLst>
        </pc:spChg>
        <pc:spChg chg="add mod">
          <ac:chgData name="Luigi Audino" userId="54603d9c-9394-4935-8f1c-3237cdbd7eb3" providerId="ADAL" clId="{39823EA8-C2ED-4BC2-8DCF-DBC57C9F2FA7}" dt="2021-02-04T18:47:06.034" v="7840" actId="2711"/>
          <ac:spMkLst>
            <pc:docMk/>
            <pc:sldMk cId="1874004912" sldId="328"/>
            <ac:spMk id="10" creationId="{252DD89E-7048-49E0-9A81-BAA0481160A9}"/>
          </ac:spMkLst>
        </pc:spChg>
        <pc:picChg chg="del">
          <ac:chgData name="Luigi Audino" userId="54603d9c-9394-4935-8f1c-3237cdbd7eb3" providerId="ADAL" clId="{39823EA8-C2ED-4BC2-8DCF-DBC57C9F2FA7}" dt="2021-02-04T17:51:47.580" v="6854" actId="478"/>
          <ac:picMkLst>
            <pc:docMk/>
            <pc:sldMk cId="1874004912" sldId="328"/>
            <ac:picMk id="6" creationId="{BDD990A8-9005-4BA3-8AF5-18305CDCBA58}"/>
          </ac:picMkLst>
        </pc:picChg>
        <pc:picChg chg="del">
          <ac:chgData name="Luigi Audino" userId="54603d9c-9394-4935-8f1c-3237cdbd7eb3" providerId="ADAL" clId="{39823EA8-C2ED-4BC2-8DCF-DBC57C9F2FA7}" dt="2021-02-04T17:51:49.445" v="6855" actId="478"/>
          <ac:picMkLst>
            <pc:docMk/>
            <pc:sldMk cId="1874004912" sldId="328"/>
            <ac:picMk id="7" creationId="{2FCB4AD7-B9EA-4C22-95AA-E53060DB0CD9}"/>
          </ac:picMkLst>
        </pc:picChg>
        <pc:picChg chg="add del mod">
          <ac:chgData name="Luigi Audino" userId="54603d9c-9394-4935-8f1c-3237cdbd7eb3" providerId="ADAL" clId="{39823EA8-C2ED-4BC2-8DCF-DBC57C9F2FA7}" dt="2021-02-04T17:55:01.361" v="6882" actId="478"/>
          <ac:picMkLst>
            <pc:docMk/>
            <pc:sldMk cId="1874004912" sldId="328"/>
            <ac:picMk id="1026" creationId="{2318275C-8363-419C-9A7E-AA567CAAF493}"/>
          </ac:picMkLst>
        </pc:picChg>
        <pc:picChg chg="add mod">
          <ac:chgData name="Luigi Audino" userId="54603d9c-9394-4935-8f1c-3237cdbd7eb3" providerId="ADAL" clId="{39823EA8-C2ED-4BC2-8DCF-DBC57C9F2FA7}" dt="2021-02-04T18:46:55.599" v="7839" actId="1076"/>
          <ac:picMkLst>
            <pc:docMk/>
            <pc:sldMk cId="1874004912" sldId="328"/>
            <ac:picMk id="1028" creationId="{D3EF1D97-5DA8-4204-B0AE-572730E6BA29}"/>
          </ac:picMkLst>
        </pc:picChg>
      </pc:sldChg>
      <pc:sldChg chg="addSp delSp modSp add mod">
        <pc:chgData name="Luigi Audino" userId="54603d9c-9394-4935-8f1c-3237cdbd7eb3" providerId="ADAL" clId="{39823EA8-C2ED-4BC2-8DCF-DBC57C9F2FA7}" dt="2021-02-04T19:08:45.707" v="8121" actId="20577"/>
        <pc:sldMkLst>
          <pc:docMk/>
          <pc:sldMk cId="2127706466" sldId="329"/>
        </pc:sldMkLst>
        <pc:spChg chg="del">
          <ac:chgData name="Luigi Audino" userId="54603d9c-9394-4935-8f1c-3237cdbd7eb3" providerId="ADAL" clId="{39823EA8-C2ED-4BC2-8DCF-DBC57C9F2FA7}" dt="2021-02-04T17:57:58.371" v="6892" actId="478"/>
          <ac:spMkLst>
            <pc:docMk/>
            <pc:sldMk cId="2127706466" sldId="329"/>
            <ac:spMk id="2" creationId="{2B588051-5243-416E-BC52-D46224B026C8}"/>
          </ac:spMkLst>
        </pc:spChg>
        <pc:spChg chg="add del mod">
          <ac:chgData name="Luigi Audino" userId="54603d9c-9394-4935-8f1c-3237cdbd7eb3" providerId="ADAL" clId="{39823EA8-C2ED-4BC2-8DCF-DBC57C9F2FA7}" dt="2021-02-04T17:58:02.323" v="6896" actId="478"/>
          <ac:spMkLst>
            <pc:docMk/>
            <pc:sldMk cId="2127706466" sldId="329"/>
            <ac:spMk id="4" creationId="{425C9831-C70E-4309-BCD3-1079BD9B91AA}"/>
          </ac:spMkLst>
        </pc:spChg>
        <pc:spChg chg="add mod">
          <ac:chgData name="Luigi Audino" userId="54603d9c-9394-4935-8f1c-3237cdbd7eb3" providerId="ADAL" clId="{39823EA8-C2ED-4BC2-8DCF-DBC57C9F2FA7}" dt="2021-02-04T18:15:13.828" v="7181" actId="1076"/>
          <ac:spMkLst>
            <pc:docMk/>
            <pc:sldMk cId="2127706466" sldId="329"/>
            <ac:spMk id="10" creationId="{5915B31D-080D-4D85-8079-527058FE66EA}"/>
          </ac:spMkLst>
        </pc:spChg>
        <pc:spChg chg="add mod">
          <ac:chgData name="Luigi Audino" userId="54603d9c-9394-4935-8f1c-3237cdbd7eb3" providerId="ADAL" clId="{39823EA8-C2ED-4BC2-8DCF-DBC57C9F2FA7}" dt="2021-02-04T18:16:16.122" v="7230" actId="1076"/>
          <ac:spMkLst>
            <pc:docMk/>
            <pc:sldMk cId="2127706466" sldId="329"/>
            <ac:spMk id="11" creationId="{02F29B3D-6E0F-4856-9802-54EA16FD5222}"/>
          </ac:spMkLst>
        </pc:spChg>
        <pc:spChg chg="add mod">
          <ac:chgData name="Luigi Audino" userId="54603d9c-9394-4935-8f1c-3237cdbd7eb3" providerId="ADAL" clId="{39823EA8-C2ED-4BC2-8DCF-DBC57C9F2FA7}" dt="2021-02-04T18:15:08.668" v="7179" actId="1076"/>
          <ac:spMkLst>
            <pc:docMk/>
            <pc:sldMk cId="2127706466" sldId="329"/>
            <ac:spMk id="14" creationId="{150A061B-4DF7-4295-A2D6-B923D0DB6402}"/>
          </ac:spMkLst>
        </pc:spChg>
        <pc:spChg chg="add mod">
          <ac:chgData name="Luigi Audino" userId="54603d9c-9394-4935-8f1c-3237cdbd7eb3" providerId="ADAL" clId="{39823EA8-C2ED-4BC2-8DCF-DBC57C9F2FA7}" dt="2021-02-04T19:08:45.707" v="8121" actId="20577"/>
          <ac:spMkLst>
            <pc:docMk/>
            <pc:sldMk cId="2127706466" sldId="329"/>
            <ac:spMk id="15" creationId="{D94F5D01-25DD-4A96-B874-BCA1626C42E5}"/>
          </ac:spMkLst>
        </pc:spChg>
        <pc:picChg chg="del">
          <ac:chgData name="Luigi Audino" userId="54603d9c-9394-4935-8f1c-3237cdbd7eb3" providerId="ADAL" clId="{39823EA8-C2ED-4BC2-8DCF-DBC57C9F2FA7}" dt="2021-02-04T17:57:59.155" v="6894" actId="478"/>
          <ac:picMkLst>
            <pc:docMk/>
            <pc:sldMk cId="2127706466" sldId="329"/>
            <ac:picMk id="6" creationId="{BDD990A8-9005-4BA3-8AF5-18305CDCBA58}"/>
          </ac:picMkLst>
        </pc:picChg>
        <pc:picChg chg="del">
          <ac:chgData name="Luigi Audino" userId="54603d9c-9394-4935-8f1c-3237cdbd7eb3" providerId="ADAL" clId="{39823EA8-C2ED-4BC2-8DCF-DBC57C9F2FA7}" dt="2021-02-04T17:58:00.182" v="6895" actId="478"/>
          <ac:picMkLst>
            <pc:docMk/>
            <pc:sldMk cId="2127706466" sldId="329"/>
            <ac:picMk id="7" creationId="{2FCB4AD7-B9EA-4C22-95AA-E53060DB0CD9}"/>
          </ac:picMkLst>
        </pc:picChg>
        <pc:picChg chg="add mod modCrop">
          <ac:chgData name="Luigi Audino" userId="54603d9c-9394-4935-8f1c-3237cdbd7eb3" providerId="ADAL" clId="{39823EA8-C2ED-4BC2-8DCF-DBC57C9F2FA7}" dt="2021-02-04T18:15:10.787" v="7180" actId="1076"/>
          <ac:picMkLst>
            <pc:docMk/>
            <pc:sldMk cId="2127706466" sldId="329"/>
            <ac:picMk id="13" creationId="{3D93386C-39A9-419F-8D52-4F00B0643D79}"/>
          </ac:picMkLst>
        </pc:picChg>
        <pc:picChg chg="add mod">
          <ac:chgData name="Luigi Audino" userId="54603d9c-9394-4935-8f1c-3237cdbd7eb3" providerId="ADAL" clId="{39823EA8-C2ED-4BC2-8DCF-DBC57C9F2FA7}" dt="2021-02-04T18:15:10.787" v="7180" actId="1076"/>
          <ac:picMkLst>
            <pc:docMk/>
            <pc:sldMk cId="2127706466" sldId="329"/>
            <ac:picMk id="2050" creationId="{F0CEA1BA-F1EF-420F-A2B5-38933A0DBD8B}"/>
          </ac:picMkLst>
        </pc:picChg>
      </pc:sldChg>
      <pc:sldChg chg="add del">
        <pc:chgData name="Luigi Audino" userId="54603d9c-9394-4935-8f1c-3237cdbd7eb3" providerId="ADAL" clId="{39823EA8-C2ED-4BC2-8DCF-DBC57C9F2FA7}" dt="2021-02-04T18:44:02.570" v="7795" actId="47"/>
        <pc:sldMkLst>
          <pc:docMk/>
          <pc:sldMk cId="4051371283" sldId="330"/>
        </pc:sldMkLst>
      </pc:sldChg>
      <pc:sldChg chg="addSp delSp modSp add mod">
        <pc:chgData name="Luigi Audino" userId="54603d9c-9394-4935-8f1c-3237cdbd7eb3" providerId="ADAL" clId="{39823EA8-C2ED-4BC2-8DCF-DBC57C9F2FA7}" dt="2021-02-04T19:14:26.030" v="8139" actId="20577"/>
        <pc:sldMkLst>
          <pc:docMk/>
          <pc:sldMk cId="258576463" sldId="331"/>
        </pc:sldMkLst>
        <pc:spChg chg="del">
          <ac:chgData name="Luigi Audino" userId="54603d9c-9394-4935-8f1c-3237cdbd7eb3" providerId="ADAL" clId="{39823EA8-C2ED-4BC2-8DCF-DBC57C9F2FA7}" dt="2021-02-04T18:33:35.483" v="7401" actId="478"/>
          <ac:spMkLst>
            <pc:docMk/>
            <pc:sldMk cId="258576463" sldId="331"/>
            <ac:spMk id="2" creationId="{2B588051-5243-416E-BC52-D46224B026C8}"/>
          </ac:spMkLst>
        </pc:spChg>
        <pc:spChg chg="add del mod">
          <ac:chgData name="Luigi Audino" userId="54603d9c-9394-4935-8f1c-3237cdbd7eb3" providerId="ADAL" clId="{39823EA8-C2ED-4BC2-8DCF-DBC57C9F2FA7}" dt="2021-02-04T18:33:42.739" v="7406" actId="478"/>
          <ac:spMkLst>
            <pc:docMk/>
            <pc:sldMk cId="258576463" sldId="331"/>
            <ac:spMk id="4" creationId="{C6DEC9F0-9174-4B42-B17E-4C0A0C3BE6EE}"/>
          </ac:spMkLst>
        </pc:spChg>
        <pc:spChg chg="add mod">
          <ac:chgData name="Luigi Audino" userId="54603d9c-9394-4935-8f1c-3237cdbd7eb3" providerId="ADAL" clId="{39823EA8-C2ED-4BC2-8DCF-DBC57C9F2FA7}" dt="2021-02-04T19:14:26.030" v="8139" actId="20577"/>
          <ac:spMkLst>
            <pc:docMk/>
            <pc:sldMk cId="258576463" sldId="331"/>
            <ac:spMk id="9" creationId="{FE4FC34C-E7DA-498B-ACC7-D26D922F9B29}"/>
          </ac:spMkLst>
        </pc:spChg>
        <pc:spChg chg="add del mod">
          <ac:chgData name="Luigi Audino" userId="54603d9c-9394-4935-8f1c-3237cdbd7eb3" providerId="ADAL" clId="{39823EA8-C2ED-4BC2-8DCF-DBC57C9F2FA7}" dt="2021-02-04T18:34:04.224" v="7417" actId="478"/>
          <ac:spMkLst>
            <pc:docMk/>
            <pc:sldMk cId="258576463" sldId="331"/>
            <ac:spMk id="10" creationId="{E8D988F4-C673-4E3B-8131-F37C2960B82A}"/>
          </ac:spMkLst>
        </pc:spChg>
        <pc:spChg chg="add mod">
          <ac:chgData name="Luigi Audino" userId="54603d9c-9394-4935-8f1c-3237cdbd7eb3" providerId="ADAL" clId="{39823EA8-C2ED-4BC2-8DCF-DBC57C9F2FA7}" dt="2021-02-04T18:35:29.449" v="7455" actId="1035"/>
          <ac:spMkLst>
            <pc:docMk/>
            <pc:sldMk cId="258576463" sldId="331"/>
            <ac:spMk id="11" creationId="{13B8CC53-7B32-4325-982C-3885205D2041}"/>
          </ac:spMkLst>
        </pc:spChg>
        <pc:spChg chg="add mod">
          <ac:chgData name="Luigi Audino" userId="54603d9c-9394-4935-8f1c-3237cdbd7eb3" providerId="ADAL" clId="{39823EA8-C2ED-4BC2-8DCF-DBC57C9F2FA7}" dt="2021-02-04T18:55:24.917" v="8062" actId="255"/>
          <ac:spMkLst>
            <pc:docMk/>
            <pc:sldMk cId="258576463" sldId="331"/>
            <ac:spMk id="12" creationId="{9875FE37-191E-40D3-A541-8F78E81E9B6F}"/>
          </ac:spMkLst>
        </pc:spChg>
        <pc:spChg chg="add mod">
          <ac:chgData name="Luigi Audino" userId="54603d9c-9394-4935-8f1c-3237cdbd7eb3" providerId="ADAL" clId="{39823EA8-C2ED-4BC2-8DCF-DBC57C9F2FA7}" dt="2021-02-04T18:35:29.449" v="7455" actId="1035"/>
          <ac:spMkLst>
            <pc:docMk/>
            <pc:sldMk cId="258576463" sldId="331"/>
            <ac:spMk id="14" creationId="{E40B4368-B55A-4E02-A642-0571E4CB598D}"/>
          </ac:spMkLst>
        </pc:spChg>
        <pc:spChg chg="add del mod">
          <ac:chgData name="Luigi Audino" userId="54603d9c-9394-4935-8f1c-3237cdbd7eb3" providerId="ADAL" clId="{39823EA8-C2ED-4BC2-8DCF-DBC57C9F2FA7}" dt="2021-02-04T18:48:46.317" v="7901" actId="478"/>
          <ac:spMkLst>
            <pc:docMk/>
            <pc:sldMk cId="258576463" sldId="331"/>
            <ac:spMk id="16" creationId="{9859BDFF-1054-43B1-AF68-96887FD55D14}"/>
          </ac:spMkLst>
        </pc:spChg>
        <pc:spChg chg="add del mod">
          <ac:chgData name="Luigi Audino" userId="54603d9c-9394-4935-8f1c-3237cdbd7eb3" providerId="ADAL" clId="{39823EA8-C2ED-4BC2-8DCF-DBC57C9F2FA7}" dt="2021-02-04T18:48:44.832" v="7899" actId="478"/>
          <ac:spMkLst>
            <pc:docMk/>
            <pc:sldMk cId="258576463" sldId="331"/>
            <ac:spMk id="17" creationId="{00EAAA3F-50DD-45E2-9D1A-B3246C60D796}"/>
          </ac:spMkLst>
        </pc:spChg>
        <pc:spChg chg="add mod">
          <ac:chgData name="Luigi Audino" userId="54603d9c-9394-4935-8f1c-3237cdbd7eb3" providerId="ADAL" clId="{39823EA8-C2ED-4BC2-8DCF-DBC57C9F2FA7}" dt="2021-02-04T18:49:50.367" v="7919" actId="1076"/>
          <ac:spMkLst>
            <pc:docMk/>
            <pc:sldMk cId="258576463" sldId="331"/>
            <ac:spMk id="18" creationId="{C206DB80-347B-4242-A6C2-4F34378C5F6D}"/>
          </ac:spMkLst>
        </pc:spChg>
        <pc:spChg chg="add mod">
          <ac:chgData name="Luigi Audino" userId="54603d9c-9394-4935-8f1c-3237cdbd7eb3" providerId="ADAL" clId="{39823EA8-C2ED-4BC2-8DCF-DBC57C9F2FA7}" dt="2021-02-04T18:55:41.701" v="8072" actId="255"/>
          <ac:spMkLst>
            <pc:docMk/>
            <pc:sldMk cId="258576463" sldId="331"/>
            <ac:spMk id="19" creationId="{2DBC9C23-8342-45A0-886B-D37E33161144}"/>
          </ac:spMkLst>
        </pc:spChg>
        <pc:spChg chg="add mod">
          <ac:chgData name="Luigi Audino" userId="54603d9c-9394-4935-8f1c-3237cdbd7eb3" providerId="ADAL" clId="{39823EA8-C2ED-4BC2-8DCF-DBC57C9F2FA7}" dt="2021-02-04T18:49:42.616" v="7918" actId="1076"/>
          <ac:spMkLst>
            <pc:docMk/>
            <pc:sldMk cId="258576463" sldId="331"/>
            <ac:spMk id="20" creationId="{A8A739DA-6B06-42E4-B4A8-75FF57A23F5E}"/>
          </ac:spMkLst>
        </pc:spChg>
        <pc:spChg chg="add mod">
          <ac:chgData name="Luigi Audino" userId="54603d9c-9394-4935-8f1c-3237cdbd7eb3" providerId="ADAL" clId="{39823EA8-C2ED-4BC2-8DCF-DBC57C9F2FA7}" dt="2021-02-04T18:55:51.168" v="8074" actId="255"/>
          <ac:spMkLst>
            <pc:docMk/>
            <pc:sldMk cId="258576463" sldId="331"/>
            <ac:spMk id="21" creationId="{6DD8DAE2-7EB4-4624-99AF-8659F182EFBF}"/>
          </ac:spMkLst>
        </pc:spChg>
        <pc:spChg chg="add mod">
          <ac:chgData name="Luigi Audino" userId="54603d9c-9394-4935-8f1c-3237cdbd7eb3" providerId="ADAL" clId="{39823EA8-C2ED-4BC2-8DCF-DBC57C9F2FA7}" dt="2021-02-04T18:49:31.534" v="7914" actId="1076"/>
          <ac:spMkLst>
            <pc:docMk/>
            <pc:sldMk cId="258576463" sldId="331"/>
            <ac:spMk id="22" creationId="{BD2B45FF-FF86-41CC-976F-B978E44FE508}"/>
          </ac:spMkLst>
        </pc:spChg>
        <pc:spChg chg="add mod">
          <ac:chgData name="Luigi Audino" userId="54603d9c-9394-4935-8f1c-3237cdbd7eb3" providerId="ADAL" clId="{39823EA8-C2ED-4BC2-8DCF-DBC57C9F2FA7}" dt="2021-02-04T18:56:03.858" v="8080" actId="255"/>
          <ac:spMkLst>
            <pc:docMk/>
            <pc:sldMk cId="258576463" sldId="331"/>
            <ac:spMk id="24" creationId="{A68A3E52-B086-437E-A5D3-94B84CF13AA1}"/>
          </ac:spMkLst>
        </pc:spChg>
        <pc:spChg chg="add mod">
          <ac:chgData name="Luigi Audino" userId="54603d9c-9394-4935-8f1c-3237cdbd7eb3" providerId="ADAL" clId="{39823EA8-C2ED-4BC2-8DCF-DBC57C9F2FA7}" dt="2021-02-04T18:35:29.449" v="7455" actId="1035"/>
          <ac:spMkLst>
            <pc:docMk/>
            <pc:sldMk cId="258576463" sldId="331"/>
            <ac:spMk id="26" creationId="{90B59C90-BC53-4F02-9EDC-0CE0636651DB}"/>
          </ac:spMkLst>
        </pc:spChg>
        <pc:spChg chg="add mod">
          <ac:chgData name="Luigi Audino" userId="54603d9c-9394-4935-8f1c-3237cdbd7eb3" providerId="ADAL" clId="{39823EA8-C2ED-4BC2-8DCF-DBC57C9F2FA7}" dt="2021-02-04T18:56:25.684" v="8084" actId="255"/>
          <ac:spMkLst>
            <pc:docMk/>
            <pc:sldMk cId="258576463" sldId="331"/>
            <ac:spMk id="27" creationId="{3774506C-52C2-45AF-A4C9-32649C4036DC}"/>
          </ac:spMkLst>
        </pc:spChg>
        <pc:spChg chg="mod">
          <ac:chgData name="Luigi Audino" userId="54603d9c-9394-4935-8f1c-3237cdbd7eb3" providerId="ADAL" clId="{39823EA8-C2ED-4BC2-8DCF-DBC57C9F2FA7}" dt="2021-02-04T18:49:34.595" v="7916" actId="1076"/>
          <ac:spMkLst>
            <pc:docMk/>
            <pc:sldMk cId="258576463" sldId="331"/>
            <ac:spMk id="28" creationId="{C9414E8E-E983-41D1-9725-B38BD5E57CF7}"/>
          </ac:spMkLst>
        </pc:spChg>
        <pc:spChg chg="add mod">
          <ac:chgData name="Luigi Audino" userId="54603d9c-9394-4935-8f1c-3237cdbd7eb3" providerId="ADAL" clId="{39823EA8-C2ED-4BC2-8DCF-DBC57C9F2FA7}" dt="2021-02-04T18:35:11.930" v="7442" actId="27636"/>
          <ac:spMkLst>
            <pc:docMk/>
            <pc:sldMk cId="258576463" sldId="331"/>
            <ac:spMk id="34" creationId="{169B849E-B51E-4888-B1B0-87DAA2250B74}"/>
          </ac:spMkLst>
        </pc:spChg>
        <pc:picChg chg="add mod">
          <ac:chgData name="Luigi Audino" userId="54603d9c-9394-4935-8f1c-3237cdbd7eb3" providerId="ADAL" clId="{39823EA8-C2ED-4BC2-8DCF-DBC57C9F2FA7}" dt="2021-02-04T18:35:29.449" v="7455" actId="1035"/>
          <ac:picMkLst>
            <pc:docMk/>
            <pc:sldMk cId="258576463" sldId="331"/>
            <ac:picMk id="8" creationId="{84332CC6-3BA7-494B-9D44-F1157C182C00}"/>
          </ac:picMkLst>
        </pc:picChg>
        <pc:picChg chg="add mod">
          <ac:chgData name="Luigi Audino" userId="54603d9c-9394-4935-8f1c-3237cdbd7eb3" providerId="ADAL" clId="{39823EA8-C2ED-4BC2-8DCF-DBC57C9F2FA7}" dt="2021-02-04T18:35:29.449" v="7455" actId="1035"/>
          <ac:picMkLst>
            <pc:docMk/>
            <pc:sldMk cId="258576463" sldId="331"/>
            <ac:picMk id="15" creationId="{1A9E8F78-0116-43BE-A71C-C08338E0591F}"/>
          </ac:picMkLst>
        </pc:picChg>
        <pc:cxnChg chg="add mod">
          <ac:chgData name="Luigi Audino" userId="54603d9c-9394-4935-8f1c-3237cdbd7eb3" providerId="ADAL" clId="{39823EA8-C2ED-4BC2-8DCF-DBC57C9F2FA7}" dt="2021-02-04T18:52:11.999" v="7930" actId="208"/>
          <ac:cxnSpMkLst>
            <pc:docMk/>
            <pc:sldMk cId="258576463" sldId="331"/>
            <ac:cxnSpMk id="13" creationId="{D18448D3-6F09-493C-AA07-33446C636A3E}"/>
          </ac:cxnSpMkLst>
        </pc:cxnChg>
        <pc:cxnChg chg="add mod">
          <ac:chgData name="Luigi Audino" userId="54603d9c-9394-4935-8f1c-3237cdbd7eb3" providerId="ADAL" clId="{39823EA8-C2ED-4BC2-8DCF-DBC57C9F2FA7}" dt="2021-02-04T18:52:11.999" v="7930" actId="208"/>
          <ac:cxnSpMkLst>
            <pc:docMk/>
            <pc:sldMk cId="258576463" sldId="331"/>
            <ac:cxnSpMk id="29" creationId="{46D372FD-3755-4C56-A785-7826E51D3D04}"/>
          </ac:cxnSpMkLst>
        </pc:cxnChg>
        <pc:cxnChg chg="add mod">
          <ac:chgData name="Luigi Audino" userId="54603d9c-9394-4935-8f1c-3237cdbd7eb3" providerId="ADAL" clId="{39823EA8-C2ED-4BC2-8DCF-DBC57C9F2FA7}" dt="2021-02-04T18:52:11.999" v="7930" actId="208"/>
          <ac:cxnSpMkLst>
            <pc:docMk/>
            <pc:sldMk cId="258576463" sldId="331"/>
            <ac:cxnSpMk id="30" creationId="{7F9E79C6-AF3E-421A-A3B3-30F648A9A2E0}"/>
          </ac:cxnSpMkLst>
        </pc:cxnChg>
        <pc:cxnChg chg="add mod">
          <ac:chgData name="Luigi Audino" userId="54603d9c-9394-4935-8f1c-3237cdbd7eb3" providerId="ADAL" clId="{39823EA8-C2ED-4BC2-8DCF-DBC57C9F2FA7}" dt="2021-02-04T18:52:11.999" v="7930" actId="208"/>
          <ac:cxnSpMkLst>
            <pc:docMk/>
            <pc:sldMk cId="258576463" sldId="331"/>
            <ac:cxnSpMk id="31" creationId="{EFF8AD42-E394-4314-9EF4-AFE2FC9F2185}"/>
          </ac:cxnSpMkLst>
        </pc:cxnChg>
        <pc:cxnChg chg="add mod">
          <ac:chgData name="Luigi Audino" userId="54603d9c-9394-4935-8f1c-3237cdbd7eb3" providerId="ADAL" clId="{39823EA8-C2ED-4BC2-8DCF-DBC57C9F2FA7}" dt="2021-02-04T18:52:11.999" v="7930" actId="208"/>
          <ac:cxnSpMkLst>
            <pc:docMk/>
            <pc:sldMk cId="258576463" sldId="331"/>
            <ac:cxnSpMk id="32" creationId="{479AF1EB-B8CF-4237-BA8D-857BE36FD63E}"/>
          </ac:cxnSpMkLst>
        </pc:cxnChg>
        <pc:cxnChg chg="add del mod">
          <ac:chgData name="Luigi Audino" userId="54603d9c-9394-4935-8f1c-3237cdbd7eb3" providerId="ADAL" clId="{39823EA8-C2ED-4BC2-8DCF-DBC57C9F2FA7}" dt="2021-02-04T18:48:45.619" v="7900" actId="478"/>
          <ac:cxnSpMkLst>
            <pc:docMk/>
            <pc:sldMk cId="258576463" sldId="331"/>
            <ac:cxnSpMk id="33" creationId="{38723228-5E18-4592-ACF1-B948B4A8B940}"/>
          </ac:cxnSpMkLst>
        </pc:cxnChg>
      </pc:sldChg>
      <pc:sldMasterChg chg="delSldLayout">
        <pc:chgData name="Luigi Audino" userId="54603d9c-9394-4935-8f1c-3237cdbd7eb3" providerId="ADAL" clId="{39823EA8-C2ED-4BC2-8DCF-DBC57C9F2FA7}" dt="2020-12-29T15:02:32.629" v="2022" actId="47"/>
        <pc:sldMasterMkLst>
          <pc:docMk/>
          <pc:sldMasterMk cId="1440975991" sldId="2147483648"/>
        </pc:sldMasterMkLst>
        <pc:sldLayoutChg chg="del">
          <pc:chgData name="Luigi Audino" userId="54603d9c-9394-4935-8f1c-3237cdbd7eb3" providerId="ADAL" clId="{39823EA8-C2ED-4BC2-8DCF-DBC57C9F2FA7}" dt="2020-12-29T15:02:32.629" v="2022" actId="47"/>
          <pc:sldLayoutMkLst>
            <pc:docMk/>
            <pc:sldMasterMk cId="1440975991" sldId="2147483648"/>
            <pc:sldLayoutMk cId="80494922" sldId="2147483663"/>
          </pc:sldLayoutMkLst>
        </pc:sldLayoutChg>
        <pc:sldLayoutChg chg="del">
          <pc:chgData name="Luigi Audino" userId="54603d9c-9394-4935-8f1c-3237cdbd7eb3" providerId="ADAL" clId="{39823EA8-C2ED-4BC2-8DCF-DBC57C9F2FA7}" dt="2020-12-29T14:46:13.447" v="1712" actId="47"/>
          <pc:sldLayoutMkLst>
            <pc:docMk/>
            <pc:sldMasterMk cId="1440975991" sldId="2147483648"/>
            <pc:sldLayoutMk cId="1531952890" sldId="2147483666"/>
          </pc:sldLayoutMkLst>
        </pc:sldLayoutChg>
      </pc:sldMasterChg>
    </pc:docChg>
  </pc:docChgLst>
  <pc:docChgLst>
    <pc:chgData name="Luigi Audino" userId="54603d9c-9394-4935-8f1c-3237cdbd7eb3" providerId="ADAL" clId="{204D2F8C-BCB3-4B4D-B314-A05E2D30A59D}"/>
    <pc:docChg chg="undo custSel addSld delSld modSld sldOrd">
      <pc:chgData name="Luigi Audino" userId="54603d9c-9394-4935-8f1c-3237cdbd7eb3" providerId="ADAL" clId="{204D2F8C-BCB3-4B4D-B314-A05E2D30A59D}" dt="2021-03-10T11:20:46.886" v="1573" actId="1076"/>
      <pc:docMkLst>
        <pc:docMk/>
      </pc:docMkLst>
      <pc:sldChg chg="modSp mod">
        <pc:chgData name="Luigi Audino" userId="54603d9c-9394-4935-8f1c-3237cdbd7eb3" providerId="ADAL" clId="{204D2F8C-BCB3-4B4D-B314-A05E2D30A59D}" dt="2021-03-10T09:17:41.389" v="94" actId="255"/>
        <pc:sldMkLst>
          <pc:docMk/>
          <pc:sldMk cId="2783460276" sldId="260"/>
        </pc:sldMkLst>
        <pc:spChg chg="mod">
          <ac:chgData name="Luigi Audino" userId="54603d9c-9394-4935-8f1c-3237cdbd7eb3" providerId="ADAL" clId="{204D2F8C-BCB3-4B4D-B314-A05E2D30A59D}" dt="2021-03-10T09:17:41.389" v="94" actId="255"/>
          <ac:spMkLst>
            <pc:docMk/>
            <pc:sldMk cId="2783460276" sldId="260"/>
            <ac:spMk id="3" creationId="{52A773FD-5DAA-1A4E-BB58-121A7000D9E2}"/>
          </ac:spMkLst>
        </pc:spChg>
      </pc:sldChg>
      <pc:sldChg chg="del">
        <pc:chgData name="Luigi Audino" userId="54603d9c-9394-4935-8f1c-3237cdbd7eb3" providerId="ADAL" clId="{204D2F8C-BCB3-4B4D-B314-A05E2D30A59D}" dt="2021-03-10T11:16:13.207" v="1495" actId="47"/>
        <pc:sldMkLst>
          <pc:docMk/>
          <pc:sldMk cId="3130215305" sldId="263"/>
        </pc:sldMkLst>
      </pc:sldChg>
      <pc:sldChg chg="del">
        <pc:chgData name="Luigi Audino" userId="54603d9c-9394-4935-8f1c-3237cdbd7eb3" providerId="ADAL" clId="{204D2F8C-BCB3-4B4D-B314-A05E2D30A59D}" dt="2021-03-10T11:16:13.207" v="1495" actId="47"/>
        <pc:sldMkLst>
          <pc:docMk/>
          <pc:sldMk cId="7056047" sldId="274"/>
        </pc:sldMkLst>
      </pc:sldChg>
      <pc:sldChg chg="addSp delSp modSp add mod">
        <pc:chgData name="Luigi Audino" userId="54603d9c-9394-4935-8f1c-3237cdbd7eb3" providerId="ADAL" clId="{204D2F8C-BCB3-4B4D-B314-A05E2D30A59D}" dt="2021-03-10T09:45:06.386" v="647" actId="20577"/>
        <pc:sldMkLst>
          <pc:docMk/>
          <pc:sldMk cId="1156812933" sldId="282"/>
        </pc:sldMkLst>
        <pc:spChg chg="add del mod">
          <ac:chgData name="Luigi Audino" userId="54603d9c-9394-4935-8f1c-3237cdbd7eb3" providerId="ADAL" clId="{204D2F8C-BCB3-4B4D-B314-A05E2D30A59D}" dt="2021-03-10T09:44:54.460" v="631" actId="478"/>
          <ac:spMkLst>
            <pc:docMk/>
            <pc:sldMk cId="1156812933" sldId="282"/>
            <ac:spMk id="3" creationId="{FD6D7FB9-0AA5-4D18-8C73-4E25EC2712BB}"/>
          </ac:spMkLst>
        </pc:spChg>
        <pc:spChg chg="add mod">
          <ac:chgData name="Luigi Audino" userId="54603d9c-9394-4935-8f1c-3237cdbd7eb3" providerId="ADAL" clId="{204D2F8C-BCB3-4B4D-B314-A05E2D30A59D}" dt="2021-03-10T09:43:43.858" v="588"/>
          <ac:spMkLst>
            <pc:docMk/>
            <pc:sldMk cId="1156812933" sldId="282"/>
            <ac:spMk id="9" creationId="{78C2E4C1-5536-4476-B037-8180512DE432}"/>
          </ac:spMkLst>
        </pc:spChg>
        <pc:spChg chg="add mod">
          <ac:chgData name="Luigi Audino" userId="54603d9c-9394-4935-8f1c-3237cdbd7eb3" providerId="ADAL" clId="{204D2F8C-BCB3-4B4D-B314-A05E2D30A59D}" dt="2021-03-10T09:44:02.534" v="611" actId="20577"/>
          <ac:spMkLst>
            <pc:docMk/>
            <pc:sldMk cId="1156812933" sldId="282"/>
            <ac:spMk id="10" creationId="{0620FA2B-3227-493E-BADE-51506C18543F}"/>
          </ac:spMkLst>
        </pc:spChg>
        <pc:spChg chg="add del mod">
          <ac:chgData name="Luigi Audino" userId="54603d9c-9394-4935-8f1c-3237cdbd7eb3" providerId="ADAL" clId="{204D2F8C-BCB3-4B4D-B314-A05E2D30A59D}" dt="2021-03-10T09:43:49.863" v="590"/>
          <ac:spMkLst>
            <pc:docMk/>
            <pc:sldMk cId="1156812933" sldId="282"/>
            <ac:spMk id="11" creationId="{11E6A5D6-0076-45C6-9436-76CC4D1BF934}"/>
          </ac:spMkLst>
        </pc:spChg>
        <pc:spChg chg="add del mod">
          <ac:chgData name="Luigi Audino" userId="54603d9c-9394-4935-8f1c-3237cdbd7eb3" providerId="ADAL" clId="{204D2F8C-BCB3-4B4D-B314-A05E2D30A59D}" dt="2021-03-10T09:43:49.863" v="590"/>
          <ac:spMkLst>
            <pc:docMk/>
            <pc:sldMk cId="1156812933" sldId="282"/>
            <ac:spMk id="12" creationId="{7C6E8E52-CBCD-4E56-A0E9-4AC6B084F0AA}"/>
          </ac:spMkLst>
        </pc:spChg>
        <pc:spChg chg="add mod">
          <ac:chgData name="Luigi Audino" userId="54603d9c-9394-4935-8f1c-3237cdbd7eb3" providerId="ADAL" clId="{204D2F8C-BCB3-4B4D-B314-A05E2D30A59D}" dt="2021-03-10T09:43:56.834" v="592" actId="20577"/>
          <ac:spMkLst>
            <pc:docMk/>
            <pc:sldMk cId="1156812933" sldId="282"/>
            <ac:spMk id="13" creationId="{E9554580-9A30-440E-8911-F34A9A16B53E}"/>
          </ac:spMkLst>
        </pc:spChg>
        <pc:spChg chg="add del mod">
          <ac:chgData name="Luigi Audino" userId="54603d9c-9394-4935-8f1c-3237cdbd7eb3" providerId="ADAL" clId="{204D2F8C-BCB3-4B4D-B314-A05E2D30A59D}" dt="2021-03-10T09:44:49.376" v="629" actId="478"/>
          <ac:spMkLst>
            <pc:docMk/>
            <pc:sldMk cId="1156812933" sldId="282"/>
            <ac:spMk id="14" creationId="{C5B85D8B-63A7-4624-B0FC-31E713BAFF57}"/>
          </ac:spMkLst>
        </pc:spChg>
        <pc:spChg chg="del">
          <ac:chgData name="Luigi Audino" userId="54603d9c-9394-4935-8f1c-3237cdbd7eb3" providerId="ADAL" clId="{204D2F8C-BCB3-4B4D-B314-A05E2D30A59D}" dt="2021-03-10T09:44:50.665" v="630" actId="478"/>
          <ac:spMkLst>
            <pc:docMk/>
            <pc:sldMk cId="1156812933" sldId="282"/>
            <ac:spMk id="31" creationId="{D73DDD3A-736D-4B8A-ADEC-FBD2D1660433}"/>
          </ac:spMkLst>
        </pc:spChg>
        <pc:spChg chg="mod">
          <ac:chgData name="Luigi Audino" userId="54603d9c-9394-4935-8f1c-3237cdbd7eb3" providerId="ADAL" clId="{204D2F8C-BCB3-4B4D-B314-A05E2D30A59D}" dt="2021-03-10T09:45:06.386" v="647" actId="20577"/>
          <ac:spMkLst>
            <pc:docMk/>
            <pc:sldMk cId="1156812933" sldId="282"/>
            <ac:spMk id="33" creationId="{7A227494-89F1-408A-98B6-1B23BFA88A25}"/>
          </ac:spMkLst>
        </pc:spChg>
      </pc:sldChg>
      <pc:sldChg chg="del">
        <pc:chgData name="Luigi Audino" userId="54603d9c-9394-4935-8f1c-3237cdbd7eb3" providerId="ADAL" clId="{204D2F8C-BCB3-4B4D-B314-A05E2D30A59D}" dt="2021-03-10T11:16:13.207" v="1495" actId="47"/>
        <pc:sldMkLst>
          <pc:docMk/>
          <pc:sldMk cId="784267004" sldId="301"/>
        </pc:sldMkLst>
      </pc:sldChg>
      <pc:sldChg chg="addSp delSp modSp add mod">
        <pc:chgData name="Luigi Audino" userId="54603d9c-9394-4935-8f1c-3237cdbd7eb3" providerId="ADAL" clId="{204D2F8C-BCB3-4B4D-B314-A05E2D30A59D}" dt="2021-03-10T11:17:29.384" v="1513" actId="1036"/>
        <pc:sldMkLst>
          <pc:docMk/>
          <pc:sldMk cId="2477234147" sldId="307"/>
        </pc:sldMkLst>
        <pc:spChg chg="add del mod">
          <ac:chgData name="Luigi Audino" userId="54603d9c-9394-4935-8f1c-3237cdbd7eb3" providerId="ADAL" clId="{204D2F8C-BCB3-4B4D-B314-A05E2D30A59D}" dt="2021-03-10T09:45:33.837" v="654" actId="478"/>
          <ac:spMkLst>
            <pc:docMk/>
            <pc:sldMk cId="2477234147" sldId="307"/>
            <ac:spMk id="3" creationId="{26FDAA55-9646-4AB2-A53D-0E06329464C8}"/>
          </ac:spMkLst>
        </pc:spChg>
        <pc:spChg chg="add del mod">
          <ac:chgData name="Luigi Audino" userId="54603d9c-9394-4935-8f1c-3237cdbd7eb3" providerId="ADAL" clId="{204D2F8C-BCB3-4B4D-B314-A05E2D30A59D}" dt="2021-03-10T09:45:37.485" v="657" actId="478"/>
          <ac:spMkLst>
            <pc:docMk/>
            <pc:sldMk cId="2477234147" sldId="307"/>
            <ac:spMk id="5" creationId="{AF007CE8-F365-489B-AEE6-39CD5B59A625}"/>
          </ac:spMkLst>
        </pc:spChg>
        <pc:spChg chg="add del mod">
          <ac:chgData name="Luigi Audino" userId="54603d9c-9394-4935-8f1c-3237cdbd7eb3" providerId="ADAL" clId="{204D2F8C-BCB3-4B4D-B314-A05E2D30A59D}" dt="2021-03-10T10:32:10.005" v="896" actId="108"/>
          <ac:spMkLst>
            <pc:docMk/>
            <pc:sldMk cId="2477234147" sldId="307"/>
            <ac:spMk id="13" creationId="{4CB17CCC-48D0-4FE2-A7F3-8D4CB8AE39D3}"/>
          </ac:spMkLst>
        </pc:spChg>
        <pc:spChg chg="add mod">
          <ac:chgData name="Luigi Audino" userId="54603d9c-9394-4935-8f1c-3237cdbd7eb3" providerId="ADAL" clId="{204D2F8C-BCB3-4B4D-B314-A05E2D30A59D}" dt="2021-03-10T09:45:43.568" v="658"/>
          <ac:spMkLst>
            <pc:docMk/>
            <pc:sldMk cId="2477234147" sldId="307"/>
            <ac:spMk id="14" creationId="{C8559507-A843-4A9E-ABD1-99955DEBD0DF}"/>
          </ac:spMkLst>
        </pc:spChg>
        <pc:spChg chg="add mod">
          <ac:chgData name="Luigi Audino" userId="54603d9c-9394-4935-8f1c-3237cdbd7eb3" providerId="ADAL" clId="{204D2F8C-BCB3-4B4D-B314-A05E2D30A59D}" dt="2021-03-10T09:45:43.568" v="658"/>
          <ac:spMkLst>
            <pc:docMk/>
            <pc:sldMk cId="2477234147" sldId="307"/>
            <ac:spMk id="15" creationId="{E3606FB1-82BC-4F81-B972-6F06EC766E23}"/>
          </ac:spMkLst>
        </pc:spChg>
        <pc:spChg chg="add mod">
          <ac:chgData name="Luigi Audino" userId="54603d9c-9394-4935-8f1c-3237cdbd7eb3" providerId="ADAL" clId="{204D2F8C-BCB3-4B4D-B314-A05E2D30A59D}" dt="2021-03-10T09:45:43.568" v="658"/>
          <ac:spMkLst>
            <pc:docMk/>
            <pc:sldMk cId="2477234147" sldId="307"/>
            <ac:spMk id="16" creationId="{D807E823-6FB1-4765-9EAA-0BD5510776F6}"/>
          </ac:spMkLst>
        </pc:spChg>
        <pc:spChg chg="del">
          <ac:chgData name="Luigi Audino" userId="54603d9c-9394-4935-8f1c-3237cdbd7eb3" providerId="ADAL" clId="{204D2F8C-BCB3-4B4D-B314-A05E2D30A59D}" dt="2021-03-10T09:45:14.921" v="648" actId="478"/>
          <ac:spMkLst>
            <pc:docMk/>
            <pc:sldMk cId="2477234147" sldId="307"/>
            <ac:spMk id="31" creationId="{D73DDD3A-736D-4B8A-ADEC-FBD2D1660433}"/>
          </ac:spMkLst>
        </pc:spChg>
        <pc:spChg chg="del">
          <ac:chgData name="Luigi Audino" userId="54603d9c-9394-4935-8f1c-3237cdbd7eb3" providerId="ADAL" clId="{204D2F8C-BCB3-4B4D-B314-A05E2D30A59D}" dt="2021-03-10T09:45:14.921" v="648" actId="478"/>
          <ac:spMkLst>
            <pc:docMk/>
            <pc:sldMk cId="2477234147" sldId="307"/>
            <ac:spMk id="33" creationId="{7A227494-89F1-408A-98B6-1B23BFA88A25}"/>
          </ac:spMkLst>
        </pc:spChg>
        <pc:picChg chg="mod">
          <ac:chgData name="Luigi Audino" userId="54603d9c-9394-4935-8f1c-3237cdbd7eb3" providerId="ADAL" clId="{204D2F8C-BCB3-4B4D-B314-A05E2D30A59D}" dt="2021-03-10T11:17:29.384" v="1513" actId="1036"/>
          <ac:picMkLst>
            <pc:docMk/>
            <pc:sldMk cId="2477234147" sldId="307"/>
            <ac:picMk id="9" creationId="{D0BD97A8-41A9-40FC-9E69-CC4A248E82FE}"/>
          </ac:picMkLst>
        </pc:picChg>
        <pc:picChg chg="add mod">
          <ac:chgData name="Luigi Audino" userId="54603d9c-9394-4935-8f1c-3237cdbd7eb3" providerId="ADAL" clId="{204D2F8C-BCB3-4B4D-B314-A05E2D30A59D}" dt="2021-03-10T11:17:29.384" v="1513" actId="1036"/>
          <ac:picMkLst>
            <pc:docMk/>
            <pc:sldMk cId="2477234147" sldId="307"/>
            <ac:picMk id="17" creationId="{092E2421-3D57-4679-B882-7E4CD2ED67FD}"/>
          </ac:picMkLst>
        </pc:picChg>
      </pc:sldChg>
      <pc:sldChg chg="addSp delSp modSp add del mod">
        <pc:chgData name="Luigi Audino" userId="54603d9c-9394-4935-8f1c-3237cdbd7eb3" providerId="ADAL" clId="{204D2F8C-BCB3-4B4D-B314-A05E2D30A59D}" dt="2021-03-10T10:32:05.665" v="895" actId="47"/>
        <pc:sldMkLst>
          <pc:docMk/>
          <pc:sldMk cId="3169062508" sldId="308"/>
        </pc:sldMkLst>
        <pc:spChg chg="add del mod">
          <ac:chgData name="Luigi Audino" userId="54603d9c-9394-4935-8f1c-3237cdbd7eb3" providerId="ADAL" clId="{204D2F8C-BCB3-4B4D-B314-A05E2D30A59D}" dt="2021-03-10T09:45:23.385" v="651" actId="478"/>
          <ac:spMkLst>
            <pc:docMk/>
            <pc:sldMk cId="3169062508" sldId="308"/>
            <ac:spMk id="3" creationId="{BC1DEDAF-FD85-4FAC-B7DC-B0BAC37F0BDE}"/>
          </ac:spMkLst>
        </pc:spChg>
        <pc:spChg chg="add del mod">
          <ac:chgData name="Luigi Audino" userId="54603d9c-9394-4935-8f1c-3237cdbd7eb3" providerId="ADAL" clId="{204D2F8C-BCB3-4B4D-B314-A05E2D30A59D}" dt="2021-03-10T09:45:22.431" v="650" actId="478"/>
          <ac:spMkLst>
            <pc:docMk/>
            <pc:sldMk cId="3169062508" sldId="308"/>
            <ac:spMk id="5" creationId="{C9833B40-D9FE-4567-A275-3F0146EAC912}"/>
          </ac:spMkLst>
        </pc:spChg>
        <pc:spChg chg="add mod">
          <ac:chgData name="Luigi Audino" userId="54603d9c-9394-4935-8f1c-3237cdbd7eb3" providerId="ADAL" clId="{204D2F8C-BCB3-4B4D-B314-A05E2D30A59D}" dt="2021-03-10T09:46:32.320" v="663" actId="108"/>
          <ac:spMkLst>
            <pc:docMk/>
            <pc:sldMk cId="3169062508" sldId="308"/>
            <ac:spMk id="13" creationId="{48889218-05E1-4EF4-B595-1A90E2B252F1}"/>
          </ac:spMkLst>
        </pc:spChg>
        <pc:spChg chg="add mod">
          <ac:chgData name="Luigi Audino" userId="54603d9c-9394-4935-8f1c-3237cdbd7eb3" providerId="ADAL" clId="{204D2F8C-BCB3-4B4D-B314-A05E2D30A59D}" dt="2021-03-10T09:45:44.600" v="659"/>
          <ac:spMkLst>
            <pc:docMk/>
            <pc:sldMk cId="3169062508" sldId="308"/>
            <ac:spMk id="14" creationId="{411C7E30-6CDC-4FE6-AFDE-849E5D8333A2}"/>
          </ac:spMkLst>
        </pc:spChg>
        <pc:spChg chg="add mod">
          <ac:chgData name="Luigi Audino" userId="54603d9c-9394-4935-8f1c-3237cdbd7eb3" providerId="ADAL" clId="{204D2F8C-BCB3-4B4D-B314-A05E2D30A59D}" dt="2021-03-10T09:45:44.600" v="659"/>
          <ac:spMkLst>
            <pc:docMk/>
            <pc:sldMk cId="3169062508" sldId="308"/>
            <ac:spMk id="15" creationId="{F8B4946E-3867-44BF-A77B-4C77762B13F5}"/>
          </ac:spMkLst>
        </pc:spChg>
        <pc:spChg chg="add mod">
          <ac:chgData name="Luigi Audino" userId="54603d9c-9394-4935-8f1c-3237cdbd7eb3" providerId="ADAL" clId="{204D2F8C-BCB3-4B4D-B314-A05E2D30A59D}" dt="2021-03-10T09:45:44.600" v="659"/>
          <ac:spMkLst>
            <pc:docMk/>
            <pc:sldMk cId="3169062508" sldId="308"/>
            <ac:spMk id="16" creationId="{9DA0555C-157E-4324-824D-F976773729BE}"/>
          </ac:spMkLst>
        </pc:spChg>
        <pc:spChg chg="del">
          <ac:chgData name="Luigi Audino" userId="54603d9c-9394-4935-8f1c-3237cdbd7eb3" providerId="ADAL" clId="{204D2F8C-BCB3-4B4D-B314-A05E2D30A59D}" dt="2021-03-10T09:45:20.088" v="649" actId="478"/>
          <ac:spMkLst>
            <pc:docMk/>
            <pc:sldMk cId="3169062508" sldId="308"/>
            <ac:spMk id="31" creationId="{D73DDD3A-736D-4B8A-ADEC-FBD2D1660433}"/>
          </ac:spMkLst>
        </pc:spChg>
        <pc:spChg chg="del">
          <ac:chgData name="Luigi Audino" userId="54603d9c-9394-4935-8f1c-3237cdbd7eb3" providerId="ADAL" clId="{204D2F8C-BCB3-4B4D-B314-A05E2D30A59D}" dt="2021-03-10T09:45:20.088" v="649" actId="478"/>
          <ac:spMkLst>
            <pc:docMk/>
            <pc:sldMk cId="3169062508" sldId="308"/>
            <ac:spMk id="33" creationId="{7A227494-89F1-408A-98B6-1B23BFA88A25}"/>
          </ac:spMkLst>
        </pc:spChg>
      </pc:sldChg>
      <pc:sldChg chg="del">
        <pc:chgData name="Luigi Audino" userId="54603d9c-9394-4935-8f1c-3237cdbd7eb3" providerId="ADAL" clId="{204D2F8C-BCB3-4B4D-B314-A05E2D30A59D}" dt="2021-03-10T11:16:13.207" v="1495" actId="47"/>
        <pc:sldMkLst>
          <pc:docMk/>
          <pc:sldMk cId="4264956081" sldId="313"/>
        </pc:sldMkLst>
      </pc:sldChg>
      <pc:sldChg chg="del">
        <pc:chgData name="Luigi Audino" userId="54603d9c-9394-4935-8f1c-3237cdbd7eb3" providerId="ADAL" clId="{204D2F8C-BCB3-4B4D-B314-A05E2D30A59D}" dt="2021-03-10T11:16:13.207" v="1495" actId="47"/>
        <pc:sldMkLst>
          <pc:docMk/>
          <pc:sldMk cId="4083794918" sldId="316"/>
        </pc:sldMkLst>
      </pc:sldChg>
      <pc:sldChg chg="ord">
        <pc:chgData name="Luigi Audino" userId="54603d9c-9394-4935-8f1c-3237cdbd7eb3" providerId="ADAL" clId="{204D2F8C-BCB3-4B4D-B314-A05E2D30A59D}" dt="2021-03-10T09:18:39.798" v="97"/>
        <pc:sldMkLst>
          <pc:docMk/>
          <pc:sldMk cId="2424484139" sldId="318"/>
        </pc:sldMkLst>
      </pc:sldChg>
      <pc:sldChg chg="del">
        <pc:chgData name="Luigi Audino" userId="54603d9c-9394-4935-8f1c-3237cdbd7eb3" providerId="ADAL" clId="{204D2F8C-BCB3-4B4D-B314-A05E2D30A59D}" dt="2021-03-10T11:16:13.207" v="1495" actId="47"/>
        <pc:sldMkLst>
          <pc:docMk/>
          <pc:sldMk cId="2737167908" sldId="320"/>
        </pc:sldMkLst>
      </pc:sldChg>
      <pc:sldChg chg="del">
        <pc:chgData name="Luigi Audino" userId="54603d9c-9394-4935-8f1c-3237cdbd7eb3" providerId="ADAL" clId="{204D2F8C-BCB3-4B4D-B314-A05E2D30A59D}" dt="2021-03-10T11:16:13.207" v="1495" actId="47"/>
        <pc:sldMkLst>
          <pc:docMk/>
          <pc:sldMk cId="3635499430" sldId="321"/>
        </pc:sldMkLst>
      </pc:sldChg>
      <pc:sldChg chg="del">
        <pc:chgData name="Luigi Audino" userId="54603d9c-9394-4935-8f1c-3237cdbd7eb3" providerId="ADAL" clId="{204D2F8C-BCB3-4B4D-B314-A05E2D30A59D}" dt="2021-03-10T11:16:13.207" v="1495" actId="47"/>
        <pc:sldMkLst>
          <pc:docMk/>
          <pc:sldMk cId="2950028306" sldId="323"/>
        </pc:sldMkLst>
      </pc:sldChg>
      <pc:sldChg chg="modSp mod ord">
        <pc:chgData name="Luigi Audino" userId="54603d9c-9394-4935-8f1c-3237cdbd7eb3" providerId="ADAL" clId="{204D2F8C-BCB3-4B4D-B314-A05E2D30A59D}" dt="2021-03-10T09:44:19.654" v="627" actId="20577"/>
        <pc:sldMkLst>
          <pc:docMk/>
          <pc:sldMk cId="3411725405" sldId="325"/>
        </pc:sldMkLst>
        <pc:spChg chg="mod">
          <ac:chgData name="Luigi Audino" userId="54603d9c-9394-4935-8f1c-3237cdbd7eb3" providerId="ADAL" clId="{204D2F8C-BCB3-4B4D-B314-A05E2D30A59D}" dt="2021-03-10T09:26:28.523" v="452" actId="20577"/>
          <ac:spMkLst>
            <pc:docMk/>
            <pc:sldMk cId="3411725405" sldId="325"/>
            <ac:spMk id="4" creationId="{5AFF2365-0011-4B2E-AC3E-771E53D17514}"/>
          </ac:spMkLst>
        </pc:spChg>
        <pc:spChg chg="mod">
          <ac:chgData name="Luigi Audino" userId="54603d9c-9394-4935-8f1c-3237cdbd7eb3" providerId="ADAL" clId="{204D2F8C-BCB3-4B4D-B314-A05E2D30A59D}" dt="2021-03-10T09:44:19.654" v="627" actId="20577"/>
          <ac:spMkLst>
            <pc:docMk/>
            <pc:sldMk cId="3411725405" sldId="325"/>
            <ac:spMk id="8" creationId="{FFB9D2C1-CFB9-4E90-9145-0CE8EBB1DE43}"/>
          </ac:spMkLst>
        </pc:spChg>
      </pc:sldChg>
      <pc:sldChg chg="del">
        <pc:chgData name="Luigi Audino" userId="54603d9c-9394-4935-8f1c-3237cdbd7eb3" providerId="ADAL" clId="{204D2F8C-BCB3-4B4D-B314-A05E2D30A59D}" dt="2021-03-10T09:18:31.797" v="95" actId="47"/>
        <pc:sldMkLst>
          <pc:docMk/>
          <pc:sldMk cId="2269869776" sldId="326"/>
        </pc:sldMkLst>
      </pc:sldChg>
      <pc:sldChg chg="del">
        <pc:chgData name="Luigi Audino" userId="54603d9c-9394-4935-8f1c-3237cdbd7eb3" providerId="ADAL" clId="{204D2F8C-BCB3-4B4D-B314-A05E2D30A59D}" dt="2021-03-10T09:18:31.797" v="95" actId="47"/>
        <pc:sldMkLst>
          <pc:docMk/>
          <pc:sldMk cId="274935919" sldId="327"/>
        </pc:sldMkLst>
      </pc:sldChg>
      <pc:sldChg chg="del">
        <pc:chgData name="Luigi Audino" userId="54603d9c-9394-4935-8f1c-3237cdbd7eb3" providerId="ADAL" clId="{204D2F8C-BCB3-4B4D-B314-A05E2D30A59D}" dt="2021-03-10T09:18:31.797" v="95" actId="47"/>
        <pc:sldMkLst>
          <pc:docMk/>
          <pc:sldMk cId="2127706466" sldId="329"/>
        </pc:sldMkLst>
      </pc:sldChg>
      <pc:sldChg chg="del">
        <pc:chgData name="Luigi Audino" userId="54603d9c-9394-4935-8f1c-3237cdbd7eb3" providerId="ADAL" clId="{204D2F8C-BCB3-4B4D-B314-A05E2D30A59D}" dt="2021-03-10T11:16:13.207" v="1495" actId="47"/>
        <pc:sldMkLst>
          <pc:docMk/>
          <pc:sldMk cId="258576463" sldId="331"/>
        </pc:sldMkLst>
      </pc:sldChg>
      <pc:sldChg chg="del">
        <pc:chgData name="Luigi Audino" userId="54603d9c-9394-4935-8f1c-3237cdbd7eb3" providerId="ADAL" clId="{204D2F8C-BCB3-4B4D-B314-A05E2D30A59D}" dt="2021-03-10T09:18:31.797" v="95" actId="47"/>
        <pc:sldMkLst>
          <pc:docMk/>
          <pc:sldMk cId="2616216050" sldId="332"/>
        </pc:sldMkLst>
      </pc:sldChg>
      <pc:sldChg chg="del">
        <pc:chgData name="Luigi Audino" userId="54603d9c-9394-4935-8f1c-3237cdbd7eb3" providerId="ADAL" clId="{204D2F8C-BCB3-4B4D-B314-A05E2D30A59D}" dt="2021-03-10T09:18:31.797" v="95" actId="47"/>
        <pc:sldMkLst>
          <pc:docMk/>
          <pc:sldMk cId="2580955588" sldId="333"/>
        </pc:sldMkLst>
      </pc:sldChg>
      <pc:sldChg chg="addSp delSp modSp mod">
        <pc:chgData name="Luigi Audino" userId="54603d9c-9394-4935-8f1c-3237cdbd7eb3" providerId="ADAL" clId="{204D2F8C-BCB3-4B4D-B314-A05E2D30A59D}" dt="2021-03-10T10:43:23.982" v="1178" actId="20577"/>
        <pc:sldMkLst>
          <pc:docMk/>
          <pc:sldMk cId="1905713406" sldId="334"/>
        </pc:sldMkLst>
        <pc:spChg chg="del">
          <ac:chgData name="Luigi Audino" userId="54603d9c-9394-4935-8f1c-3237cdbd7eb3" providerId="ADAL" clId="{204D2F8C-BCB3-4B4D-B314-A05E2D30A59D}" dt="2021-03-10T09:25:28.844" v="417" actId="478"/>
          <ac:spMkLst>
            <pc:docMk/>
            <pc:sldMk cId="1905713406" sldId="334"/>
            <ac:spMk id="5" creationId="{61E03F88-4414-4BF9-9AD6-F26DF5C5D082}"/>
          </ac:spMkLst>
        </pc:spChg>
        <pc:spChg chg="add del mod">
          <ac:chgData name="Luigi Audino" userId="54603d9c-9394-4935-8f1c-3237cdbd7eb3" providerId="ADAL" clId="{204D2F8C-BCB3-4B4D-B314-A05E2D30A59D}" dt="2021-03-10T09:30:49.979" v="552" actId="478"/>
          <ac:spMkLst>
            <pc:docMk/>
            <pc:sldMk cId="1905713406" sldId="334"/>
            <ac:spMk id="6" creationId="{1B5FCEF8-CC97-4658-BD7D-A72303AFD16B}"/>
          </ac:spMkLst>
        </pc:spChg>
        <pc:spChg chg="add mod">
          <ac:chgData name="Luigi Audino" userId="54603d9c-9394-4935-8f1c-3237cdbd7eb3" providerId="ADAL" clId="{204D2F8C-BCB3-4B4D-B314-A05E2D30A59D}" dt="2021-03-10T09:26:54.680" v="455" actId="1076"/>
          <ac:spMkLst>
            <pc:docMk/>
            <pc:sldMk cId="1905713406" sldId="334"/>
            <ac:spMk id="8" creationId="{E35DBE02-FDD1-4B30-8D9B-DDB21A6227C4}"/>
          </ac:spMkLst>
        </pc:spChg>
        <pc:spChg chg="add mod">
          <ac:chgData name="Luigi Audino" userId="54603d9c-9394-4935-8f1c-3237cdbd7eb3" providerId="ADAL" clId="{204D2F8C-BCB3-4B4D-B314-A05E2D30A59D}" dt="2021-03-10T09:27:03.055" v="457" actId="255"/>
          <ac:spMkLst>
            <pc:docMk/>
            <pc:sldMk cId="1905713406" sldId="334"/>
            <ac:spMk id="9" creationId="{CC32C114-D39C-4726-968E-0D1768044D4E}"/>
          </ac:spMkLst>
        </pc:spChg>
        <pc:spChg chg="del mod">
          <ac:chgData name="Luigi Audino" userId="54603d9c-9394-4935-8f1c-3237cdbd7eb3" providerId="ADAL" clId="{204D2F8C-BCB3-4B4D-B314-A05E2D30A59D}" dt="2021-03-10T09:30:41.022" v="550" actId="478"/>
          <ac:spMkLst>
            <pc:docMk/>
            <pc:sldMk cId="1905713406" sldId="334"/>
            <ac:spMk id="10" creationId="{252DD89E-7048-49E0-9A81-BAA0481160A9}"/>
          </ac:spMkLst>
        </pc:spChg>
        <pc:spChg chg="add mod">
          <ac:chgData name="Luigi Audino" userId="54603d9c-9394-4935-8f1c-3237cdbd7eb3" providerId="ADAL" clId="{204D2F8C-BCB3-4B4D-B314-A05E2D30A59D}" dt="2021-03-10T09:25:21.997" v="415"/>
          <ac:spMkLst>
            <pc:docMk/>
            <pc:sldMk cId="1905713406" sldId="334"/>
            <ac:spMk id="11" creationId="{9A9287FA-0561-4A6E-98B7-C7DFE7D80D01}"/>
          </ac:spMkLst>
        </pc:spChg>
        <pc:spChg chg="add del mod">
          <ac:chgData name="Luigi Audino" userId="54603d9c-9394-4935-8f1c-3237cdbd7eb3" providerId="ADAL" clId="{204D2F8C-BCB3-4B4D-B314-A05E2D30A59D}" dt="2021-03-10T09:25:50.370" v="446" actId="478"/>
          <ac:spMkLst>
            <pc:docMk/>
            <pc:sldMk cId="1905713406" sldId="334"/>
            <ac:spMk id="12" creationId="{F6AC2D42-C633-4D86-AA84-4D44D2E24D7D}"/>
          </ac:spMkLst>
        </pc:spChg>
        <pc:spChg chg="add del mod">
          <ac:chgData name="Luigi Audino" userId="54603d9c-9394-4935-8f1c-3237cdbd7eb3" providerId="ADAL" clId="{204D2F8C-BCB3-4B4D-B314-A05E2D30A59D}" dt="2021-03-10T09:26:04.968" v="448"/>
          <ac:spMkLst>
            <pc:docMk/>
            <pc:sldMk cId="1905713406" sldId="334"/>
            <ac:spMk id="13" creationId="{C55357E7-B8C7-4551-8B1D-5CD042DC65D7}"/>
          </ac:spMkLst>
        </pc:spChg>
        <pc:spChg chg="add del mod">
          <ac:chgData name="Luigi Audino" userId="54603d9c-9394-4935-8f1c-3237cdbd7eb3" providerId="ADAL" clId="{204D2F8C-BCB3-4B4D-B314-A05E2D30A59D}" dt="2021-03-10T09:26:04.968" v="448"/>
          <ac:spMkLst>
            <pc:docMk/>
            <pc:sldMk cId="1905713406" sldId="334"/>
            <ac:spMk id="14" creationId="{4353212C-1E5B-4422-9269-51BA3F2F0E51}"/>
          </ac:spMkLst>
        </pc:spChg>
        <pc:spChg chg="add del mod">
          <ac:chgData name="Luigi Audino" userId="54603d9c-9394-4935-8f1c-3237cdbd7eb3" providerId="ADAL" clId="{204D2F8C-BCB3-4B4D-B314-A05E2D30A59D}" dt="2021-03-10T09:26:04.968" v="448"/>
          <ac:spMkLst>
            <pc:docMk/>
            <pc:sldMk cId="1905713406" sldId="334"/>
            <ac:spMk id="15" creationId="{1C5DF96C-AC58-4A79-B306-637A386ABD2A}"/>
          </ac:spMkLst>
        </pc:spChg>
        <pc:spChg chg="add del mod">
          <ac:chgData name="Luigi Audino" userId="54603d9c-9394-4935-8f1c-3237cdbd7eb3" providerId="ADAL" clId="{204D2F8C-BCB3-4B4D-B314-A05E2D30A59D}" dt="2021-03-10T09:26:04.968" v="448"/>
          <ac:spMkLst>
            <pc:docMk/>
            <pc:sldMk cId="1905713406" sldId="334"/>
            <ac:spMk id="16" creationId="{26DCD49C-3527-4158-8CD5-0B8C3BF995F0}"/>
          </ac:spMkLst>
        </pc:spChg>
        <pc:spChg chg="add mod">
          <ac:chgData name="Luigi Audino" userId="54603d9c-9394-4935-8f1c-3237cdbd7eb3" providerId="ADAL" clId="{204D2F8C-BCB3-4B4D-B314-A05E2D30A59D}" dt="2021-03-10T10:43:23.982" v="1178" actId="20577"/>
          <ac:spMkLst>
            <pc:docMk/>
            <pc:sldMk cId="1905713406" sldId="334"/>
            <ac:spMk id="17" creationId="{6E3E1959-7F21-4289-B9A4-C6EED04E8A14}"/>
          </ac:spMkLst>
        </pc:spChg>
        <pc:picChg chg="add mod">
          <ac:chgData name="Luigi Audino" userId="54603d9c-9394-4935-8f1c-3237cdbd7eb3" providerId="ADAL" clId="{204D2F8C-BCB3-4B4D-B314-A05E2D30A59D}" dt="2021-03-10T09:30:34.495" v="548" actId="14100"/>
          <ac:picMkLst>
            <pc:docMk/>
            <pc:sldMk cId="1905713406" sldId="334"/>
            <ac:picMk id="3" creationId="{28D57582-375F-4686-8509-F0D0C82656C2}"/>
          </ac:picMkLst>
        </pc:picChg>
        <pc:picChg chg="del">
          <ac:chgData name="Luigi Audino" userId="54603d9c-9394-4935-8f1c-3237cdbd7eb3" providerId="ADAL" clId="{204D2F8C-BCB3-4B4D-B314-A05E2D30A59D}" dt="2021-03-10T09:25:28.345" v="416" actId="478"/>
          <ac:picMkLst>
            <pc:docMk/>
            <pc:sldMk cId="1905713406" sldId="334"/>
            <ac:picMk id="1028" creationId="{D3EF1D97-5DA8-4204-B0AE-572730E6BA29}"/>
          </ac:picMkLst>
        </pc:picChg>
      </pc:sldChg>
      <pc:sldChg chg="addSp delSp modSp add mod">
        <pc:chgData name="Luigi Audino" userId="54603d9c-9394-4935-8f1c-3237cdbd7eb3" providerId="ADAL" clId="{204D2F8C-BCB3-4B4D-B314-A05E2D30A59D}" dt="2021-03-10T09:42:40.026" v="586" actId="1076"/>
        <pc:sldMkLst>
          <pc:docMk/>
          <pc:sldMk cId="884960034" sldId="335"/>
        </pc:sldMkLst>
        <pc:spChg chg="add mod">
          <ac:chgData name="Luigi Audino" userId="54603d9c-9394-4935-8f1c-3237cdbd7eb3" providerId="ADAL" clId="{204D2F8C-BCB3-4B4D-B314-A05E2D30A59D}" dt="2021-03-10T09:42:40.026" v="586" actId="1076"/>
          <ac:spMkLst>
            <pc:docMk/>
            <pc:sldMk cId="884960034" sldId="335"/>
            <ac:spMk id="12" creationId="{C69BC507-2C5C-4AF1-84E6-9736E332F46E}"/>
          </ac:spMkLst>
        </pc:spChg>
        <pc:spChg chg="mod">
          <ac:chgData name="Luigi Audino" userId="54603d9c-9394-4935-8f1c-3237cdbd7eb3" providerId="ADAL" clId="{204D2F8C-BCB3-4B4D-B314-A05E2D30A59D}" dt="2021-03-10T09:33:26.794" v="570" actId="20577"/>
          <ac:spMkLst>
            <pc:docMk/>
            <pc:sldMk cId="884960034" sldId="335"/>
            <ac:spMk id="17" creationId="{6E3E1959-7F21-4289-B9A4-C6EED04E8A14}"/>
          </ac:spMkLst>
        </pc:spChg>
        <pc:picChg chg="del">
          <ac:chgData name="Luigi Audino" userId="54603d9c-9394-4935-8f1c-3237cdbd7eb3" providerId="ADAL" clId="{204D2F8C-BCB3-4B4D-B314-A05E2D30A59D}" dt="2021-03-10T09:31:49.601" v="554" actId="478"/>
          <ac:picMkLst>
            <pc:docMk/>
            <pc:sldMk cId="884960034" sldId="335"/>
            <ac:picMk id="3" creationId="{28D57582-375F-4686-8509-F0D0C82656C2}"/>
          </ac:picMkLst>
        </pc:picChg>
        <pc:picChg chg="add mod">
          <ac:chgData name="Luigi Audino" userId="54603d9c-9394-4935-8f1c-3237cdbd7eb3" providerId="ADAL" clId="{204D2F8C-BCB3-4B4D-B314-A05E2D30A59D}" dt="2021-03-10T09:41:01.006" v="575" actId="1076"/>
          <ac:picMkLst>
            <pc:docMk/>
            <pc:sldMk cId="884960034" sldId="335"/>
            <ac:picMk id="4" creationId="{813E729F-611C-496E-B19A-84ECA98051FA}"/>
          </ac:picMkLst>
        </pc:picChg>
      </pc:sldChg>
      <pc:sldChg chg="addSp delSp modSp add mod">
        <pc:chgData name="Luigi Audino" userId="54603d9c-9394-4935-8f1c-3237cdbd7eb3" providerId="ADAL" clId="{204D2F8C-BCB3-4B4D-B314-A05E2D30A59D}" dt="2021-03-10T11:20:46.886" v="1573" actId="1076"/>
        <pc:sldMkLst>
          <pc:docMk/>
          <pc:sldMk cId="2526423545" sldId="336"/>
        </pc:sldMkLst>
        <pc:spChg chg="del">
          <ac:chgData name="Luigi Audino" userId="54603d9c-9394-4935-8f1c-3237cdbd7eb3" providerId="ADAL" clId="{204D2F8C-BCB3-4B4D-B314-A05E2D30A59D}" dt="2021-03-10T09:47:08.100" v="672" actId="478"/>
          <ac:spMkLst>
            <pc:docMk/>
            <pc:sldMk cId="2526423545" sldId="336"/>
            <ac:spMk id="8" creationId="{E35DBE02-FDD1-4B30-8D9B-DDB21A6227C4}"/>
          </ac:spMkLst>
        </pc:spChg>
        <pc:spChg chg="del">
          <ac:chgData name="Luigi Audino" userId="54603d9c-9394-4935-8f1c-3237cdbd7eb3" providerId="ADAL" clId="{204D2F8C-BCB3-4B4D-B314-A05E2D30A59D}" dt="2021-03-10T09:47:09.757" v="673" actId="478"/>
          <ac:spMkLst>
            <pc:docMk/>
            <pc:sldMk cId="2526423545" sldId="336"/>
            <ac:spMk id="9" creationId="{CC32C114-D39C-4726-968E-0D1768044D4E}"/>
          </ac:spMkLst>
        </pc:spChg>
        <pc:spChg chg="del">
          <ac:chgData name="Luigi Audino" userId="54603d9c-9394-4935-8f1c-3237cdbd7eb3" providerId="ADAL" clId="{204D2F8C-BCB3-4B4D-B314-A05E2D30A59D}" dt="2021-03-10T09:47:09.757" v="673" actId="478"/>
          <ac:spMkLst>
            <pc:docMk/>
            <pc:sldMk cId="2526423545" sldId="336"/>
            <ac:spMk id="11" creationId="{9A9287FA-0561-4A6E-98B7-C7DFE7D80D01}"/>
          </ac:spMkLst>
        </pc:spChg>
        <pc:spChg chg="del">
          <ac:chgData name="Luigi Audino" userId="54603d9c-9394-4935-8f1c-3237cdbd7eb3" providerId="ADAL" clId="{204D2F8C-BCB3-4B4D-B314-A05E2D30A59D}" dt="2021-03-10T10:07:22.496" v="702" actId="478"/>
          <ac:spMkLst>
            <pc:docMk/>
            <pc:sldMk cId="2526423545" sldId="336"/>
            <ac:spMk id="12" creationId="{C69BC507-2C5C-4AF1-84E6-9736E332F46E}"/>
          </ac:spMkLst>
        </pc:spChg>
        <pc:spChg chg="add mod">
          <ac:chgData name="Luigi Audino" userId="54603d9c-9394-4935-8f1c-3237cdbd7eb3" providerId="ADAL" clId="{204D2F8C-BCB3-4B4D-B314-A05E2D30A59D}" dt="2021-03-10T09:47:13.376" v="674"/>
          <ac:spMkLst>
            <pc:docMk/>
            <pc:sldMk cId="2526423545" sldId="336"/>
            <ac:spMk id="13" creationId="{5DB6A8CC-3FE5-4EEB-86E4-B5073CD73BCF}"/>
          </ac:spMkLst>
        </pc:spChg>
        <pc:spChg chg="add mod">
          <ac:chgData name="Luigi Audino" userId="54603d9c-9394-4935-8f1c-3237cdbd7eb3" providerId="ADAL" clId="{204D2F8C-BCB3-4B4D-B314-A05E2D30A59D}" dt="2021-03-10T09:47:13.376" v="674"/>
          <ac:spMkLst>
            <pc:docMk/>
            <pc:sldMk cId="2526423545" sldId="336"/>
            <ac:spMk id="14" creationId="{BD9B7578-3D73-4EA8-A32D-DAB6C219EC15}"/>
          </ac:spMkLst>
        </pc:spChg>
        <pc:spChg chg="add mod">
          <ac:chgData name="Luigi Audino" userId="54603d9c-9394-4935-8f1c-3237cdbd7eb3" providerId="ADAL" clId="{204D2F8C-BCB3-4B4D-B314-A05E2D30A59D}" dt="2021-03-10T09:47:13.376" v="674"/>
          <ac:spMkLst>
            <pc:docMk/>
            <pc:sldMk cId="2526423545" sldId="336"/>
            <ac:spMk id="15" creationId="{7CD9DC42-0BD0-42CE-9C70-F33938EC28D3}"/>
          </ac:spMkLst>
        </pc:spChg>
        <pc:spChg chg="add mod">
          <ac:chgData name="Luigi Audino" userId="54603d9c-9394-4935-8f1c-3237cdbd7eb3" providerId="ADAL" clId="{204D2F8C-BCB3-4B4D-B314-A05E2D30A59D}" dt="2021-03-10T10:20:40.271" v="795" actId="20577"/>
          <ac:spMkLst>
            <pc:docMk/>
            <pc:sldMk cId="2526423545" sldId="336"/>
            <ac:spMk id="16" creationId="{B62D5DB8-9900-4EC1-B27D-13325942BCF8}"/>
          </ac:spMkLst>
        </pc:spChg>
        <pc:spChg chg="del">
          <ac:chgData name="Luigi Audino" userId="54603d9c-9394-4935-8f1c-3237cdbd7eb3" providerId="ADAL" clId="{204D2F8C-BCB3-4B4D-B314-A05E2D30A59D}" dt="2021-03-10T09:47:06.750" v="671" actId="478"/>
          <ac:spMkLst>
            <pc:docMk/>
            <pc:sldMk cId="2526423545" sldId="336"/>
            <ac:spMk id="17" creationId="{6E3E1959-7F21-4289-B9A4-C6EED04E8A14}"/>
          </ac:spMkLst>
        </pc:spChg>
        <pc:picChg chg="add del mod">
          <ac:chgData name="Luigi Audino" userId="54603d9c-9394-4935-8f1c-3237cdbd7eb3" providerId="ADAL" clId="{204D2F8C-BCB3-4B4D-B314-A05E2D30A59D}" dt="2021-03-10T10:20:42.260" v="796" actId="478"/>
          <ac:picMkLst>
            <pc:docMk/>
            <pc:sldMk cId="2526423545" sldId="336"/>
            <ac:picMk id="3" creationId="{64C3DD44-3436-4C2E-A648-9FCC0FE56C1A}"/>
          </ac:picMkLst>
        </pc:picChg>
        <pc:picChg chg="del">
          <ac:chgData name="Luigi Audino" userId="54603d9c-9394-4935-8f1c-3237cdbd7eb3" providerId="ADAL" clId="{204D2F8C-BCB3-4B4D-B314-A05E2D30A59D}" dt="2021-03-10T09:47:05.562" v="670" actId="478"/>
          <ac:picMkLst>
            <pc:docMk/>
            <pc:sldMk cId="2526423545" sldId="336"/>
            <ac:picMk id="4" creationId="{813E729F-611C-496E-B19A-84ECA98051FA}"/>
          </ac:picMkLst>
        </pc:picChg>
        <pc:picChg chg="add mod">
          <ac:chgData name="Luigi Audino" userId="54603d9c-9394-4935-8f1c-3237cdbd7eb3" providerId="ADAL" clId="{204D2F8C-BCB3-4B4D-B314-A05E2D30A59D}" dt="2021-03-10T11:20:46.886" v="1573" actId="1076"/>
          <ac:picMkLst>
            <pc:docMk/>
            <pc:sldMk cId="2526423545" sldId="336"/>
            <ac:picMk id="6" creationId="{C0FEF6F9-D02C-44AE-B279-E53721CDEFDA}"/>
          </ac:picMkLst>
        </pc:picChg>
        <pc:picChg chg="add mod">
          <ac:chgData name="Luigi Audino" userId="54603d9c-9394-4935-8f1c-3237cdbd7eb3" providerId="ADAL" clId="{204D2F8C-BCB3-4B4D-B314-A05E2D30A59D}" dt="2021-03-10T11:20:41.142" v="1571" actId="1076"/>
          <ac:picMkLst>
            <pc:docMk/>
            <pc:sldMk cId="2526423545" sldId="336"/>
            <ac:picMk id="10" creationId="{99C12F23-3398-4732-A79A-7CC1C511A670}"/>
          </ac:picMkLst>
        </pc:picChg>
      </pc:sldChg>
      <pc:sldChg chg="addSp delSp modSp add del mod">
        <pc:chgData name="Luigi Audino" userId="54603d9c-9394-4935-8f1c-3237cdbd7eb3" providerId="ADAL" clId="{204D2F8C-BCB3-4B4D-B314-A05E2D30A59D}" dt="2021-03-10T09:47:01.127" v="668" actId="47"/>
        <pc:sldMkLst>
          <pc:docMk/>
          <pc:sldMk cId="4051234299" sldId="336"/>
        </pc:sldMkLst>
        <pc:spChg chg="add del mod">
          <ac:chgData name="Luigi Audino" userId="54603d9c-9394-4935-8f1c-3237cdbd7eb3" providerId="ADAL" clId="{204D2F8C-BCB3-4B4D-B314-A05E2D30A59D}" dt="2021-03-10T09:46:58.543" v="667" actId="478"/>
          <ac:spMkLst>
            <pc:docMk/>
            <pc:sldMk cId="4051234299" sldId="336"/>
            <ac:spMk id="3" creationId="{6A00423B-CA92-4531-9DEF-17FEA2FBC57C}"/>
          </ac:spMkLst>
        </pc:spChg>
        <pc:spChg chg="del">
          <ac:chgData name="Luigi Audino" userId="54603d9c-9394-4935-8f1c-3237cdbd7eb3" providerId="ADAL" clId="{204D2F8C-BCB3-4B4D-B314-A05E2D30A59D}" dt="2021-03-10T09:46:56.420" v="666" actId="478"/>
          <ac:spMkLst>
            <pc:docMk/>
            <pc:sldMk cId="4051234299" sldId="336"/>
            <ac:spMk id="33" creationId="{7A227494-89F1-408A-98B6-1B23BFA88A25}"/>
          </ac:spMkLst>
        </pc:spChg>
        <pc:picChg chg="del">
          <ac:chgData name="Luigi Audino" userId="54603d9c-9394-4935-8f1c-3237cdbd7eb3" providerId="ADAL" clId="{204D2F8C-BCB3-4B4D-B314-A05E2D30A59D}" dt="2021-03-10T09:46:53.297" v="665" actId="478"/>
          <ac:picMkLst>
            <pc:docMk/>
            <pc:sldMk cId="4051234299" sldId="336"/>
            <ac:picMk id="1026" creationId="{C70C810D-7062-4337-B4C5-C2C58CA88C16}"/>
          </ac:picMkLst>
        </pc:picChg>
      </pc:sldChg>
      <pc:sldChg chg="addSp delSp modSp add mod">
        <pc:chgData name="Luigi Audino" userId="54603d9c-9394-4935-8f1c-3237cdbd7eb3" providerId="ADAL" clId="{204D2F8C-BCB3-4B4D-B314-A05E2D30A59D}" dt="2021-03-10T10:31:22.944" v="890" actId="1076"/>
        <pc:sldMkLst>
          <pc:docMk/>
          <pc:sldMk cId="1067999266" sldId="337"/>
        </pc:sldMkLst>
        <pc:picChg chg="add mod">
          <ac:chgData name="Luigi Audino" userId="54603d9c-9394-4935-8f1c-3237cdbd7eb3" providerId="ADAL" clId="{204D2F8C-BCB3-4B4D-B314-A05E2D30A59D}" dt="2021-03-10T10:31:17.962" v="888" actId="1076"/>
          <ac:picMkLst>
            <pc:docMk/>
            <pc:sldMk cId="1067999266" sldId="337"/>
            <ac:picMk id="3" creationId="{38404EDA-2D07-47FB-B222-E7989C33382F}"/>
          </ac:picMkLst>
        </pc:picChg>
        <pc:picChg chg="add del mod">
          <ac:chgData name="Luigi Audino" userId="54603d9c-9394-4935-8f1c-3237cdbd7eb3" providerId="ADAL" clId="{204D2F8C-BCB3-4B4D-B314-A05E2D30A59D}" dt="2021-03-10T10:30:56.896" v="876" actId="478"/>
          <ac:picMkLst>
            <pc:docMk/>
            <pc:sldMk cId="1067999266" sldId="337"/>
            <ac:picMk id="5" creationId="{47FF3421-4433-450B-AA08-C78231E3A41F}"/>
          </ac:picMkLst>
        </pc:picChg>
        <pc:picChg chg="add mod">
          <ac:chgData name="Luigi Audino" userId="54603d9c-9394-4935-8f1c-3237cdbd7eb3" providerId="ADAL" clId="{204D2F8C-BCB3-4B4D-B314-A05E2D30A59D}" dt="2021-03-10T10:31:22.944" v="890" actId="1076"/>
          <ac:picMkLst>
            <pc:docMk/>
            <pc:sldMk cId="1067999266" sldId="337"/>
            <ac:picMk id="7" creationId="{2BD48477-FFD1-4A3C-ACAC-7644B2FD3168}"/>
          </ac:picMkLst>
        </pc:picChg>
      </pc:sldChg>
      <pc:sldChg chg="addSp delSp modSp add mod ord">
        <pc:chgData name="Luigi Audino" userId="54603d9c-9394-4935-8f1c-3237cdbd7eb3" providerId="ADAL" clId="{204D2F8C-BCB3-4B4D-B314-A05E2D30A59D}" dt="2021-03-10T10:29:05.297" v="868"/>
        <pc:sldMkLst>
          <pc:docMk/>
          <pc:sldMk cId="3092609284" sldId="338"/>
        </pc:sldMkLst>
        <pc:spChg chg="mod">
          <ac:chgData name="Luigi Audino" userId="54603d9c-9394-4935-8f1c-3237cdbd7eb3" providerId="ADAL" clId="{204D2F8C-BCB3-4B4D-B314-A05E2D30A59D}" dt="2021-03-10T10:20:48.158" v="810" actId="20577"/>
          <ac:spMkLst>
            <pc:docMk/>
            <pc:sldMk cId="3092609284" sldId="338"/>
            <ac:spMk id="16" creationId="{B62D5DB8-9900-4EC1-B27D-13325942BCF8}"/>
          </ac:spMkLst>
        </pc:spChg>
        <pc:picChg chg="mod">
          <ac:chgData name="Luigi Audino" userId="54603d9c-9394-4935-8f1c-3237cdbd7eb3" providerId="ADAL" clId="{204D2F8C-BCB3-4B4D-B314-A05E2D30A59D}" dt="2021-03-10T10:19:36.540" v="720" actId="1076"/>
          <ac:picMkLst>
            <pc:docMk/>
            <pc:sldMk cId="3092609284" sldId="338"/>
            <ac:picMk id="3" creationId="{64C3DD44-3436-4C2E-A648-9FCC0FE56C1A}"/>
          </ac:picMkLst>
        </pc:picChg>
        <pc:picChg chg="add mod">
          <ac:chgData name="Luigi Audino" userId="54603d9c-9394-4935-8f1c-3237cdbd7eb3" providerId="ADAL" clId="{204D2F8C-BCB3-4B4D-B314-A05E2D30A59D}" dt="2021-03-10T10:20:07.338" v="723" actId="1076"/>
          <ac:picMkLst>
            <pc:docMk/>
            <pc:sldMk cId="3092609284" sldId="338"/>
            <ac:picMk id="4" creationId="{B0FA1934-20D9-42C9-A123-DFC301B37213}"/>
          </ac:picMkLst>
        </pc:picChg>
        <pc:picChg chg="del">
          <ac:chgData name="Luigi Audino" userId="54603d9c-9394-4935-8f1c-3237cdbd7eb3" providerId="ADAL" clId="{204D2F8C-BCB3-4B4D-B314-A05E2D30A59D}" dt="2021-03-10T10:19:33.201" v="718" actId="478"/>
          <ac:picMkLst>
            <pc:docMk/>
            <pc:sldMk cId="3092609284" sldId="338"/>
            <ac:picMk id="6" creationId="{C0FEF6F9-D02C-44AE-B279-E53721CDEFDA}"/>
          </ac:picMkLst>
        </pc:picChg>
        <pc:picChg chg="del">
          <ac:chgData name="Luigi Audino" userId="54603d9c-9394-4935-8f1c-3237cdbd7eb3" providerId="ADAL" clId="{204D2F8C-BCB3-4B4D-B314-A05E2D30A59D}" dt="2021-03-10T10:19:33.617" v="719" actId="478"/>
          <ac:picMkLst>
            <pc:docMk/>
            <pc:sldMk cId="3092609284" sldId="338"/>
            <ac:picMk id="10" creationId="{99C12F23-3398-4732-A79A-7CC1C511A670}"/>
          </ac:picMkLst>
        </pc:picChg>
      </pc:sldChg>
      <pc:sldChg chg="addSp delSp modSp add mod ord">
        <pc:chgData name="Luigi Audino" userId="54603d9c-9394-4935-8f1c-3237cdbd7eb3" providerId="ADAL" clId="{204D2F8C-BCB3-4B4D-B314-A05E2D30A59D}" dt="2021-03-10T10:29:01.895" v="866"/>
        <pc:sldMkLst>
          <pc:docMk/>
          <pc:sldMk cId="45214079" sldId="339"/>
        </pc:sldMkLst>
        <pc:spChg chg="mod">
          <ac:chgData name="Luigi Audino" userId="54603d9c-9394-4935-8f1c-3237cdbd7eb3" providerId="ADAL" clId="{204D2F8C-BCB3-4B4D-B314-A05E2D30A59D}" dt="2021-03-10T10:28:39.395" v="858" actId="20577"/>
          <ac:spMkLst>
            <pc:docMk/>
            <pc:sldMk cId="45214079" sldId="339"/>
            <ac:spMk id="16" creationId="{B62D5DB8-9900-4EC1-B27D-13325942BCF8}"/>
          </ac:spMkLst>
        </pc:spChg>
        <pc:picChg chg="del">
          <ac:chgData name="Luigi Audino" userId="54603d9c-9394-4935-8f1c-3237cdbd7eb3" providerId="ADAL" clId="{204D2F8C-BCB3-4B4D-B314-A05E2D30A59D}" dt="2021-03-10T10:27:18.288" v="813" actId="478"/>
          <ac:picMkLst>
            <pc:docMk/>
            <pc:sldMk cId="45214079" sldId="339"/>
            <ac:picMk id="3" creationId="{64C3DD44-3436-4C2E-A648-9FCC0FE56C1A}"/>
          </ac:picMkLst>
        </pc:picChg>
        <pc:picChg chg="del">
          <ac:chgData name="Luigi Audino" userId="54603d9c-9394-4935-8f1c-3237cdbd7eb3" providerId="ADAL" clId="{204D2F8C-BCB3-4B4D-B314-A05E2D30A59D}" dt="2021-03-10T10:27:17.756" v="812" actId="478"/>
          <ac:picMkLst>
            <pc:docMk/>
            <pc:sldMk cId="45214079" sldId="339"/>
            <ac:picMk id="4" creationId="{B0FA1934-20D9-42C9-A123-DFC301B37213}"/>
          </ac:picMkLst>
        </pc:picChg>
        <pc:picChg chg="add mod">
          <ac:chgData name="Luigi Audino" userId="54603d9c-9394-4935-8f1c-3237cdbd7eb3" providerId="ADAL" clId="{204D2F8C-BCB3-4B4D-B314-A05E2D30A59D}" dt="2021-03-10T10:27:22.451" v="816" actId="1076"/>
          <ac:picMkLst>
            <pc:docMk/>
            <pc:sldMk cId="45214079" sldId="339"/>
            <ac:picMk id="5" creationId="{662C7F6A-CAC5-4F84-B92A-8BBD3152E270}"/>
          </ac:picMkLst>
        </pc:picChg>
        <pc:picChg chg="add mod">
          <ac:chgData name="Luigi Audino" userId="54603d9c-9394-4935-8f1c-3237cdbd7eb3" providerId="ADAL" clId="{204D2F8C-BCB3-4B4D-B314-A05E2D30A59D}" dt="2021-03-10T10:27:53.168" v="819" actId="14100"/>
          <ac:picMkLst>
            <pc:docMk/>
            <pc:sldMk cId="45214079" sldId="339"/>
            <ac:picMk id="7" creationId="{C4EA55AD-26E6-4E14-8DF4-34B7871047EF}"/>
          </ac:picMkLst>
        </pc:picChg>
        <pc:picChg chg="add mod">
          <ac:chgData name="Luigi Audino" userId="54603d9c-9394-4935-8f1c-3237cdbd7eb3" providerId="ADAL" clId="{204D2F8C-BCB3-4B4D-B314-A05E2D30A59D}" dt="2021-03-10T10:28:23.558" v="828" actId="1037"/>
          <ac:picMkLst>
            <pc:docMk/>
            <pc:sldMk cId="45214079" sldId="339"/>
            <ac:picMk id="9" creationId="{0C74995F-5A1C-4804-97CA-C7ED386E0EE8}"/>
          </ac:picMkLst>
        </pc:picChg>
      </pc:sldChg>
      <pc:sldChg chg="modSp add del mod">
        <pc:chgData name="Luigi Audino" userId="54603d9c-9394-4935-8f1c-3237cdbd7eb3" providerId="ADAL" clId="{204D2F8C-BCB3-4B4D-B314-A05E2D30A59D}" dt="2021-03-10T10:41:48.836" v="1061" actId="47"/>
        <pc:sldMkLst>
          <pc:docMk/>
          <pc:sldMk cId="3685998618" sldId="340"/>
        </pc:sldMkLst>
        <pc:spChg chg="mod">
          <ac:chgData name="Luigi Audino" userId="54603d9c-9394-4935-8f1c-3237cdbd7eb3" providerId="ADAL" clId="{204D2F8C-BCB3-4B4D-B314-A05E2D30A59D}" dt="2021-03-10T10:32:48.529" v="969" actId="20577"/>
          <ac:spMkLst>
            <pc:docMk/>
            <pc:sldMk cId="3685998618" sldId="340"/>
            <ac:spMk id="9" creationId="{CC32C114-D39C-4726-968E-0D1768044D4E}"/>
          </ac:spMkLst>
        </pc:spChg>
        <pc:spChg chg="mod">
          <ac:chgData name="Luigi Audino" userId="54603d9c-9394-4935-8f1c-3237cdbd7eb3" providerId="ADAL" clId="{204D2F8C-BCB3-4B4D-B314-A05E2D30A59D}" dt="2021-03-10T10:32:34.650" v="898" actId="20577"/>
          <ac:spMkLst>
            <pc:docMk/>
            <pc:sldMk cId="3685998618" sldId="340"/>
            <ac:spMk id="11" creationId="{9A9287FA-0561-4A6E-98B7-C7DFE7D80D01}"/>
          </ac:spMkLst>
        </pc:spChg>
      </pc:sldChg>
      <pc:sldChg chg="addSp delSp modSp add mod">
        <pc:chgData name="Luigi Audino" userId="54603d9c-9394-4935-8f1c-3237cdbd7eb3" providerId="ADAL" clId="{204D2F8C-BCB3-4B4D-B314-A05E2D30A59D}" dt="2021-03-10T10:39:51.206" v="1029" actId="1076"/>
        <pc:sldMkLst>
          <pc:docMk/>
          <pc:sldMk cId="2105905065" sldId="341"/>
        </pc:sldMkLst>
        <pc:spChg chg="mod">
          <ac:chgData name="Luigi Audino" userId="54603d9c-9394-4935-8f1c-3237cdbd7eb3" providerId="ADAL" clId="{204D2F8C-BCB3-4B4D-B314-A05E2D30A59D}" dt="2021-03-10T10:33:37.055" v="1001" actId="20577"/>
          <ac:spMkLst>
            <pc:docMk/>
            <pc:sldMk cId="2105905065" sldId="341"/>
            <ac:spMk id="16" creationId="{B62D5DB8-9900-4EC1-B27D-13325942BCF8}"/>
          </ac:spMkLst>
        </pc:spChg>
        <pc:picChg chg="add mod ord">
          <ac:chgData name="Luigi Audino" userId="54603d9c-9394-4935-8f1c-3237cdbd7eb3" providerId="ADAL" clId="{204D2F8C-BCB3-4B4D-B314-A05E2D30A59D}" dt="2021-03-10T10:39:51.206" v="1029" actId="1076"/>
          <ac:picMkLst>
            <pc:docMk/>
            <pc:sldMk cId="2105905065" sldId="341"/>
            <ac:picMk id="3" creationId="{075B1149-0948-4108-B1AC-BF56E2C2E9B7}"/>
          </ac:picMkLst>
        </pc:picChg>
        <pc:picChg chg="del">
          <ac:chgData name="Luigi Audino" userId="54603d9c-9394-4935-8f1c-3237cdbd7eb3" providerId="ADAL" clId="{204D2F8C-BCB3-4B4D-B314-A05E2D30A59D}" dt="2021-03-10T10:33:27.163" v="990" actId="478"/>
          <ac:picMkLst>
            <pc:docMk/>
            <pc:sldMk cId="2105905065" sldId="341"/>
            <ac:picMk id="5" creationId="{662C7F6A-CAC5-4F84-B92A-8BBD3152E270}"/>
          </ac:picMkLst>
        </pc:picChg>
        <pc:picChg chg="del">
          <ac:chgData name="Luigi Audino" userId="54603d9c-9394-4935-8f1c-3237cdbd7eb3" providerId="ADAL" clId="{204D2F8C-BCB3-4B4D-B314-A05E2D30A59D}" dt="2021-03-10T10:33:26.542" v="988" actId="478"/>
          <ac:picMkLst>
            <pc:docMk/>
            <pc:sldMk cId="2105905065" sldId="341"/>
            <ac:picMk id="7" creationId="{C4EA55AD-26E6-4E14-8DF4-34B7871047EF}"/>
          </ac:picMkLst>
        </pc:picChg>
        <pc:picChg chg="del">
          <ac:chgData name="Luigi Audino" userId="54603d9c-9394-4935-8f1c-3237cdbd7eb3" providerId="ADAL" clId="{204D2F8C-BCB3-4B4D-B314-A05E2D30A59D}" dt="2021-03-10T10:33:26.879" v="989" actId="478"/>
          <ac:picMkLst>
            <pc:docMk/>
            <pc:sldMk cId="2105905065" sldId="341"/>
            <ac:picMk id="9" creationId="{0C74995F-5A1C-4804-97CA-C7ED386E0EE8}"/>
          </ac:picMkLst>
        </pc:picChg>
      </pc:sldChg>
      <pc:sldChg chg="add del">
        <pc:chgData name="Luigi Audino" userId="54603d9c-9394-4935-8f1c-3237cdbd7eb3" providerId="ADAL" clId="{204D2F8C-BCB3-4B4D-B314-A05E2D30A59D}" dt="2021-03-10T10:39:58.176" v="1030" actId="47"/>
        <pc:sldMkLst>
          <pc:docMk/>
          <pc:sldMk cId="755155176" sldId="342"/>
        </pc:sldMkLst>
      </pc:sldChg>
      <pc:sldChg chg="addSp delSp modSp add mod">
        <pc:chgData name="Luigi Audino" userId="54603d9c-9394-4935-8f1c-3237cdbd7eb3" providerId="ADAL" clId="{204D2F8C-BCB3-4B4D-B314-A05E2D30A59D}" dt="2021-03-10T10:41:40.775" v="1060" actId="14100"/>
        <pc:sldMkLst>
          <pc:docMk/>
          <pc:sldMk cId="3515493022" sldId="343"/>
        </pc:sldMkLst>
        <pc:spChg chg="mod">
          <ac:chgData name="Luigi Audino" userId="54603d9c-9394-4935-8f1c-3237cdbd7eb3" providerId="ADAL" clId="{204D2F8C-BCB3-4B4D-B314-A05E2D30A59D}" dt="2021-03-10T10:35:08.929" v="1021" actId="14100"/>
          <ac:spMkLst>
            <pc:docMk/>
            <pc:sldMk cId="3515493022" sldId="343"/>
            <ac:spMk id="16" creationId="{B62D5DB8-9900-4EC1-B27D-13325942BCF8}"/>
          </ac:spMkLst>
        </pc:spChg>
        <pc:picChg chg="del">
          <ac:chgData name="Luigi Audino" userId="54603d9c-9394-4935-8f1c-3237cdbd7eb3" providerId="ADAL" clId="{204D2F8C-BCB3-4B4D-B314-A05E2D30A59D}" dt="2021-03-10T10:34:49.765" v="1003" actId="478"/>
          <ac:picMkLst>
            <pc:docMk/>
            <pc:sldMk cId="3515493022" sldId="343"/>
            <ac:picMk id="3" creationId="{38404EDA-2D07-47FB-B222-E7989C33382F}"/>
          </ac:picMkLst>
        </pc:picChg>
        <pc:picChg chg="add mod">
          <ac:chgData name="Luigi Audino" userId="54603d9c-9394-4935-8f1c-3237cdbd7eb3" providerId="ADAL" clId="{204D2F8C-BCB3-4B4D-B314-A05E2D30A59D}" dt="2021-03-10T10:41:31.512" v="1051" actId="1076"/>
          <ac:picMkLst>
            <pc:docMk/>
            <pc:sldMk cId="3515493022" sldId="343"/>
            <ac:picMk id="4" creationId="{69567CA0-FAF9-472D-A35F-0C914A1EBDED}"/>
          </ac:picMkLst>
        </pc:picChg>
        <pc:picChg chg="add mod">
          <ac:chgData name="Luigi Audino" userId="54603d9c-9394-4935-8f1c-3237cdbd7eb3" providerId="ADAL" clId="{204D2F8C-BCB3-4B4D-B314-A05E2D30A59D}" dt="2021-03-10T10:41:35.507" v="1059" actId="1036"/>
          <ac:picMkLst>
            <pc:docMk/>
            <pc:sldMk cId="3515493022" sldId="343"/>
            <ac:picMk id="6" creationId="{52DCC5C4-E8FA-49A7-B70A-180AE43EBAD8}"/>
          </ac:picMkLst>
        </pc:picChg>
        <pc:picChg chg="del">
          <ac:chgData name="Luigi Audino" userId="54603d9c-9394-4935-8f1c-3237cdbd7eb3" providerId="ADAL" clId="{204D2F8C-BCB3-4B4D-B314-A05E2D30A59D}" dt="2021-03-10T10:40:02.237" v="1031" actId="478"/>
          <ac:picMkLst>
            <pc:docMk/>
            <pc:sldMk cId="3515493022" sldId="343"/>
            <ac:picMk id="7" creationId="{2BD48477-FFD1-4A3C-ACAC-7644B2FD3168}"/>
          </ac:picMkLst>
        </pc:picChg>
        <pc:picChg chg="add mod">
          <ac:chgData name="Luigi Audino" userId="54603d9c-9394-4935-8f1c-3237cdbd7eb3" providerId="ADAL" clId="{204D2F8C-BCB3-4B4D-B314-A05E2D30A59D}" dt="2021-03-10T10:41:40.775" v="1060" actId="14100"/>
          <ac:picMkLst>
            <pc:docMk/>
            <pc:sldMk cId="3515493022" sldId="343"/>
            <ac:picMk id="9" creationId="{2AC48C00-6E6C-4A57-BA5E-370744BFE447}"/>
          </ac:picMkLst>
        </pc:picChg>
      </pc:sldChg>
      <pc:sldChg chg="addSp delSp modSp add mod">
        <pc:chgData name="Luigi Audino" userId="54603d9c-9394-4935-8f1c-3237cdbd7eb3" providerId="ADAL" clId="{204D2F8C-BCB3-4B4D-B314-A05E2D30A59D}" dt="2021-03-10T11:01:03.700" v="1181" actId="1076"/>
        <pc:sldMkLst>
          <pc:docMk/>
          <pc:sldMk cId="3985846265" sldId="344"/>
        </pc:sldMkLst>
        <pc:spChg chg="mod">
          <ac:chgData name="Luigi Audino" userId="54603d9c-9394-4935-8f1c-3237cdbd7eb3" providerId="ADAL" clId="{204D2F8C-BCB3-4B4D-B314-A05E2D30A59D}" dt="2021-03-10T10:42:21.182" v="1102" actId="20577"/>
          <ac:spMkLst>
            <pc:docMk/>
            <pc:sldMk cId="3985846265" sldId="344"/>
            <ac:spMk id="9" creationId="{CC32C114-D39C-4726-968E-0D1768044D4E}"/>
          </ac:spMkLst>
        </pc:spChg>
        <pc:spChg chg="mod">
          <ac:chgData name="Luigi Audino" userId="54603d9c-9394-4935-8f1c-3237cdbd7eb3" providerId="ADAL" clId="{204D2F8C-BCB3-4B4D-B314-A05E2D30A59D}" dt="2021-03-10T10:42:04.303" v="1063" actId="20577"/>
          <ac:spMkLst>
            <pc:docMk/>
            <pc:sldMk cId="3985846265" sldId="344"/>
            <ac:spMk id="11" creationId="{9A9287FA-0561-4A6E-98B7-C7DFE7D80D01}"/>
          </ac:spMkLst>
        </pc:spChg>
        <pc:spChg chg="mod">
          <ac:chgData name="Luigi Audino" userId="54603d9c-9394-4935-8f1c-3237cdbd7eb3" providerId="ADAL" clId="{204D2F8C-BCB3-4B4D-B314-A05E2D30A59D}" dt="2021-03-10T10:43:14.541" v="1164" actId="20577"/>
          <ac:spMkLst>
            <pc:docMk/>
            <pc:sldMk cId="3985846265" sldId="344"/>
            <ac:spMk id="17" creationId="{6E3E1959-7F21-4289-B9A4-C6EED04E8A14}"/>
          </ac:spMkLst>
        </pc:spChg>
        <pc:picChg chg="del">
          <ac:chgData name="Luigi Audino" userId="54603d9c-9394-4935-8f1c-3237cdbd7eb3" providerId="ADAL" clId="{204D2F8C-BCB3-4B4D-B314-A05E2D30A59D}" dt="2021-03-10T10:42:31.307" v="1103" actId="478"/>
          <ac:picMkLst>
            <pc:docMk/>
            <pc:sldMk cId="3985846265" sldId="344"/>
            <ac:picMk id="3" creationId="{28D57582-375F-4686-8509-F0D0C82656C2}"/>
          </ac:picMkLst>
        </pc:picChg>
        <pc:picChg chg="add mod">
          <ac:chgData name="Luigi Audino" userId="54603d9c-9394-4935-8f1c-3237cdbd7eb3" providerId="ADAL" clId="{204D2F8C-BCB3-4B4D-B314-A05E2D30A59D}" dt="2021-03-10T11:01:03.700" v="1181" actId="1076"/>
          <ac:picMkLst>
            <pc:docMk/>
            <pc:sldMk cId="3985846265" sldId="344"/>
            <ac:picMk id="4" creationId="{1F8086D2-646A-43BC-995D-B05903E12D6D}"/>
          </ac:picMkLst>
        </pc:picChg>
      </pc:sldChg>
      <pc:sldChg chg="addSp delSp modSp add mod">
        <pc:chgData name="Luigi Audino" userId="54603d9c-9394-4935-8f1c-3237cdbd7eb3" providerId="ADAL" clId="{204D2F8C-BCB3-4B4D-B314-A05E2D30A59D}" dt="2021-03-10T11:09:19.983" v="1264" actId="21"/>
        <pc:sldMkLst>
          <pc:docMk/>
          <pc:sldMk cId="3034496689" sldId="345"/>
        </pc:sldMkLst>
        <pc:spChg chg="mod">
          <ac:chgData name="Luigi Audino" userId="54603d9c-9394-4935-8f1c-3237cdbd7eb3" providerId="ADAL" clId="{204D2F8C-BCB3-4B4D-B314-A05E2D30A59D}" dt="2021-03-10T11:01:18.416" v="1208" actId="20577"/>
          <ac:spMkLst>
            <pc:docMk/>
            <pc:sldMk cId="3034496689" sldId="345"/>
            <ac:spMk id="17" creationId="{6E3E1959-7F21-4289-B9A4-C6EED04E8A14}"/>
          </ac:spMkLst>
        </pc:spChg>
        <pc:picChg chg="add mod">
          <ac:chgData name="Luigi Audino" userId="54603d9c-9394-4935-8f1c-3237cdbd7eb3" providerId="ADAL" clId="{204D2F8C-BCB3-4B4D-B314-A05E2D30A59D}" dt="2021-03-10T11:05:15.096" v="1214" actId="1076"/>
          <ac:picMkLst>
            <pc:docMk/>
            <pc:sldMk cId="3034496689" sldId="345"/>
            <ac:picMk id="3" creationId="{882AE288-41A4-451F-A4B8-6DE9737BD95C}"/>
          </ac:picMkLst>
        </pc:picChg>
        <pc:picChg chg="del">
          <ac:chgData name="Luigi Audino" userId="54603d9c-9394-4935-8f1c-3237cdbd7eb3" providerId="ADAL" clId="{204D2F8C-BCB3-4B4D-B314-A05E2D30A59D}" dt="2021-03-10T11:01:20.537" v="1209" actId="478"/>
          <ac:picMkLst>
            <pc:docMk/>
            <pc:sldMk cId="3034496689" sldId="345"/>
            <ac:picMk id="4" creationId="{1F8086D2-646A-43BC-995D-B05903E12D6D}"/>
          </ac:picMkLst>
        </pc:picChg>
        <pc:picChg chg="add del">
          <ac:chgData name="Luigi Audino" userId="54603d9c-9394-4935-8f1c-3237cdbd7eb3" providerId="ADAL" clId="{204D2F8C-BCB3-4B4D-B314-A05E2D30A59D}" dt="2021-03-10T11:09:19.983" v="1264" actId="21"/>
          <ac:picMkLst>
            <pc:docMk/>
            <pc:sldMk cId="3034496689" sldId="345"/>
            <ac:picMk id="6" creationId="{ECB1C2BB-7D2C-4B4E-8CE6-D66CA62C0E8D}"/>
          </ac:picMkLst>
        </pc:picChg>
      </pc:sldChg>
      <pc:sldChg chg="addSp delSp modSp add mod ord">
        <pc:chgData name="Luigi Audino" userId="54603d9c-9394-4935-8f1c-3237cdbd7eb3" providerId="ADAL" clId="{204D2F8C-BCB3-4B4D-B314-A05E2D30A59D}" dt="2021-03-10T11:17:00.632" v="1500" actId="1076"/>
        <pc:sldMkLst>
          <pc:docMk/>
          <pc:sldMk cId="1256548572" sldId="346"/>
        </pc:sldMkLst>
        <pc:spChg chg="mod">
          <ac:chgData name="Luigi Audino" userId="54603d9c-9394-4935-8f1c-3237cdbd7eb3" providerId="ADAL" clId="{204D2F8C-BCB3-4B4D-B314-A05E2D30A59D}" dt="2021-03-10T11:09:12.417" v="1261" actId="20577"/>
          <ac:spMkLst>
            <pc:docMk/>
            <pc:sldMk cId="1256548572" sldId="346"/>
            <ac:spMk id="4" creationId="{5AFF2365-0011-4B2E-AC3E-771E53D17514}"/>
          </ac:spMkLst>
        </pc:spChg>
        <pc:spChg chg="del">
          <ac:chgData name="Luigi Audino" userId="54603d9c-9394-4935-8f1c-3237cdbd7eb3" providerId="ADAL" clId="{204D2F8C-BCB3-4B4D-B314-A05E2D30A59D}" dt="2021-03-10T11:09:15.773" v="1262" actId="478"/>
          <ac:spMkLst>
            <pc:docMk/>
            <pc:sldMk cId="1256548572" sldId="346"/>
            <ac:spMk id="8" creationId="{FFB9D2C1-CFB9-4E90-9145-0CE8EBB1DE43}"/>
          </ac:spMkLst>
        </pc:spChg>
        <pc:spChg chg="add mod">
          <ac:chgData name="Luigi Audino" userId="54603d9c-9394-4935-8f1c-3237cdbd7eb3" providerId="ADAL" clId="{204D2F8C-BCB3-4B4D-B314-A05E2D30A59D}" dt="2021-03-10T11:09:55.129" v="1277" actId="6549"/>
          <ac:spMkLst>
            <pc:docMk/>
            <pc:sldMk cId="1256548572" sldId="346"/>
            <ac:spMk id="9" creationId="{FD4FD17A-7D8B-4626-A250-BAE91806E108}"/>
          </ac:spMkLst>
        </pc:spChg>
        <pc:picChg chg="add mod">
          <ac:chgData name="Luigi Audino" userId="54603d9c-9394-4935-8f1c-3237cdbd7eb3" providerId="ADAL" clId="{204D2F8C-BCB3-4B4D-B314-A05E2D30A59D}" dt="2021-03-10T11:12:01.099" v="1318" actId="1076"/>
          <ac:picMkLst>
            <pc:docMk/>
            <pc:sldMk cId="1256548572" sldId="346"/>
            <ac:picMk id="3" creationId="{D184DD07-DDD9-4401-8E27-5DD34CEF4E88}"/>
          </ac:picMkLst>
        </pc:picChg>
        <pc:picChg chg="add mod">
          <ac:chgData name="Luigi Audino" userId="54603d9c-9394-4935-8f1c-3237cdbd7eb3" providerId="ADAL" clId="{204D2F8C-BCB3-4B4D-B314-A05E2D30A59D}" dt="2021-03-10T11:09:32.308" v="1269" actId="1076"/>
          <ac:picMkLst>
            <pc:docMk/>
            <pc:sldMk cId="1256548572" sldId="346"/>
            <ac:picMk id="7" creationId="{CFA2A929-03B8-42A4-B4DF-8BCDE2408598}"/>
          </ac:picMkLst>
        </pc:picChg>
        <pc:picChg chg="add del mod">
          <ac:chgData name="Luigi Audino" userId="54603d9c-9394-4935-8f1c-3237cdbd7eb3" providerId="ADAL" clId="{204D2F8C-BCB3-4B4D-B314-A05E2D30A59D}" dt="2021-03-10T11:16:50.271" v="1498" actId="21"/>
          <ac:picMkLst>
            <pc:docMk/>
            <pc:sldMk cId="1256548572" sldId="346"/>
            <ac:picMk id="11" creationId="{35D27323-2F0B-43FD-AF5D-F91A4CB7BF95}"/>
          </ac:picMkLst>
        </pc:picChg>
        <pc:picChg chg="add mod">
          <ac:chgData name="Luigi Audino" userId="54603d9c-9394-4935-8f1c-3237cdbd7eb3" providerId="ADAL" clId="{204D2F8C-BCB3-4B4D-B314-A05E2D30A59D}" dt="2021-03-10T11:17:00.632" v="1500" actId="1076"/>
          <ac:picMkLst>
            <pc:docMk/>
            <pc:sldMk cId="1256548572" sldId="346"/>
            <ac:picMk id="12" creationId="{820279B0-B442-4D2B-B28E-8BDB97690D04}"/>
          </ac:picMkLst>
        </pc:picChg>
      </pc:sldChg>
      <pc:sldChg chg="addSp delSp modSp add mod">
        <pc:chgData name="Luigi Audino" userId="54603d9c-9394-4935-8f1c-3237cdbd7eb3" providerId="ADAL" clId="{204D2F8C-BCB3-4B4D-B314-A05E2D30A59D}" dt="2021-03-10T11:20:16.043" v="1569" actId="1076"/>
        <pc:sldMkLst>
          <pc:docMk/>
          <pc:sldMk cId="1841937542" sldId="347"/>
        </pc:sldMkLst>
        <pc:spChg chg="mod">
          <ac:chgData name="Luigi Audino" userId="54603d9c-9394-4935-8f1c-3237cdbd7eb3" providerId="ADAL" clId="{204D2F8C-BCB3-4B4D-B314-A05E2D30A59D}" dt="2021-03-10T11:19:29.843" v="1556" actId="1035"/>
          <ac:spMkLst>
            <pc:docMk/>
            <pc:sldMk cId="1841937542" sldId="347"/>
            <ac:spMk id="9" creationId="{FD4FD17A-7D8B-4626-A250-BAE91806E108}"/>
          </ac:spMkLst>
        </pc:spChg>
        <pc:spChg chg="add mod">
          <ac:chgData name="Luigi Audino" userId="54603d9c-9394-4935-8f1c-3237cdbd7eb3" providerId="ADAL" clId="{204D2F8C-BCB3-4B4D-B314-A05E2D30A59D}" dt="2021-03-10T11:19:29.843" v="1556" actId="1035"/>
          <ac:spMkLst>
            <pc:docMk/>
            <pc:sldMk cId="1841937542" sldId="347"/>
            <ac:spMk id="15" creationId="{F32DF9A3-A81D-455C-9356-84B00E25E370}"/>
          </ac:spMkLst>
        </pc:spChg>
        <pc:spChg chg="add mod">
          <ac:chgData name="Luigi Audino" userId="54603d9c-9394-4935-8f1c-3237cdbd7eb3" providerId="ADAL" clId="{204D2F8C-BCB3-4B4D-B314-A05E2D30A59D}" dt="2021-03-10T11:19:43.250" v="1562" actId="1076"/>
          <ac:spMkLst>
            <pc:docMk/>
            <pc:sldMk cId="1841937542" sldId="347"/>
            <ac:spMk id="16" creationId="{EA3926B5-83B3-4870-8B98-9D7A6C2F9ADE}"/>
          </ac:spMkLst>
        </pc:spChg>
        <pc:picChg chg="del">
          <ac:chgData name="Luigi Audino" userId="54603d9c-9394-4935-8f1c-3237cdbd7eb3" providerId="ADAL" clId="{204D2F8C-BCB3-4B4D-B314-A05E2D30A59D}" dt="2021-03-10T11:10:56.351" v="1309" actId="478"/>
          <ac:picMkLst>
            <pc:docMk/>
            <pc:sldMk cId="1841937542" sldId="347"/>
            <ac:picMk id="3" creationId="{D184DD07-DDD9-4401-8E27-5DD34CEF4E88}"/>
          </ac:picMkLst>
        </pc:picChg>
        <pc:picChg chg="add mod">
          <ac:chgData name="Luigi Audino" userId="54603d9c-9394-4935-8f1c-3237cdbd7eb3" providerId="ADAL" clId="{204D2F8C-BCB3-4B4D-B314-A05E2D30A59D}" dt="2021-03-10T11:20:16.043" v="1569" actId="1076"/>
          <ac:picMkLst>
            <pc:docMk/>
            <pc:sldMk cId="1841937542" sldId="347"/>
            <ac:picMk id="5" creationId="{ADAD3BA4-DFE6-48D4-A082-9E90DF47F8C6}"/>
          </ac:picMkLst>
        </pc:picChg>
        <pc:picChg chg="add del">
          <ac:chgData name="Luigi Audino" userId="54603d9c-9394-4935-8f1c-3237cdbd7eb3" providerId="ADAL" clId="{204D2F8C-BCB3-4B4D-B314-A05E2D30A59D}" dt="2021-03-10T11:13:10.712" v="1382" actId="478"/>
          <ac:picMkLst>
            <pc:docMk/>
            <pc:sldMk cId="1841937542" sldId="347"/>
            <ac:picMk id="8" creationId="{2D5A9F50-4B7D-45DF-8505-CFD815E11F93}"/>
          </ac:picMkLst>
        </pc:picChg>
        <pc:picChg chg="add mod">
          <ac:chgData name="Luigi Audino" userId="54603d9c-9394-4935-8f1c-3237cdbd7eb3" providerId="ADAL" clId="{204D2F8C-BCB3-4B4D-B314-A05E2D30A59D}" dt="2021-03-10T11:20:14.101" v="1568" actId="1076"/>
          <ac:picMkLst>
            <pc:docMk/>
            <pc:sldMk cId="1841937542" sldId="347"/>
            <ac:picMk id="11" creationId="{6A2876E3-0583-43F0-B055-703F17DDB67E}"/>
          </ac:picMkLst>
        </pc:picChg>
        <pc:picChg chg="add mod">
          <ac:chgData name="Luigi Audino" userId="54603d9c-9394-4935-8f1c-3237cdbd7eb3" providerId="ADAL" clId="{204D2F8C-BCB3-4B4D-B314-A05E2D30A59D}" dt="2021-03-10T11:19:40.444" v="1561" actId="14100"/>
          <ac:picMkLst>
            <pc:docMk/>
            <pc:sldMk cId="1841937542" sldId="347"/>
            <ac:picMk id="13" creationId="{3B099484-6206-4DE8-BE54-7DC47E27E6E1}"/>
          </ac:picMkLst>
        </pc:picChg>
        <pc:picChg chg="add mod">
          <ac:chgData name="Luigi Audino" userId="54603d9c-9394-4935-8f1c-3237cdbd7eb3" providerId="ADAL" clId="{204D2F8C-BCB3-4B4D-B314-A05E2D30A59D}" dt="2021-03-10T11:19:29.843" v="1556" actId="1035"/>
          <ac:picMkLst>
            <pc:docMk/>
            <pc:sldMk cId="1841937542" sldId="347"/>
            <ac:picMk id="17" creationId="{15A88DB2-915F-4A59-85E9-BE3D7755EE83}"/>
          </ac:picMkLst>
        </pc:picChg>
        <pc:picChg chg="add mod">
          <ac:chgData name="Luigi Audino" userId="54603d9c-9394-4935-8f1c-3237cdbd7eb3" providerId="ADAL" clId="{204D2F8C-BCB3-4B4D-B314-A05E2D30A59D}" dt="2021-03-10T11:19:46.276" v="1563" actId="1076"/>
          <ac:picMkLst>
            <pc:docMk/>
            <pc:sldMk cId="1841937542" sldId="347"/>
            <ac:picMk id="18" creationId="{8EEF893B-A6D7-489C-95B0-397A7642B23B}"/>
          </ac:picMkLst>
        </pc:picChg>
        <pc:picChg chg="add del mod">
          <ac:chgData name="Luigi Audino" userId="54603d9c-9394-4935-8f1c-3237cdbd7eb3" providerId="ADAL" clId="{204D2F8C-BCB3-4B4D-B314-A05E2D30A59D}" dt="2021-03-10T11:18:54.351" v="1528" actId="478"/>
          <ac:picMkLst>
            <pc:docMk/>
            <pc:sldMk cId="1841937542" sldId="347"/>
            <ac:picMk id="21" creationId="{45C88398-4D84-4136-8640-A942CD5F0F3B}"/>
          </ac:picMkLst>
        </pc:picChg>
        <pc:picChg chg="add mod">
          <ac:chgData name="Luigi Audino" userId="54603d9c-9394-4935-8f1c-3237cdbd7eb3" providerId="ADAL" clId="{204D2F8C-BCB3-4B4D-B314-A05E2D30A59D}" dt="2021-03-10T11:19:56.519" v="1567" actId="14100"/>
          <ac:picMkLst>
            <pc:docMk/>
            <pc:sldMk cId="1841937542" sldId="347"/>
            <ac:picMk id="22" creationId="{548C712E-FF44-4DC9-87D4-6B5F54AEA131}"/>
          </ac:picMkLst>
        </pc:picChg>
      </pc:sldChg>
      <pc:sldChg chg="add del">
        <pc:chgData name="Luigi Audino" userId="54603d9c-9394-4935-8f1c-3237cdbd7eb3" providerId="ADAL" clId="{204D2F8C-BCB3-4B4D-B314-A05E2D30A59D}" dt="2021-03-10T11:09:50.063" v="1275" actId="47"/>
        <pc:sldMkLst>
          <pc:docMk/>
          <pc:sldMk cId="2594666946" sldId="347"/>
        </pc:sldMkLst>
      </pc:sldChg>
      <pc:sldChg chg="add del">
        <pc:chgData name="Luigi Audino" userId="54603d9c-9394-4935-8f1c-3237cdbd7eb3" providerId="ADAL" clId="{204D2F8C-BCB3-4B4D-B314-A05E2D30A59D}" dt="2021-03-10T11:09:36.801" v="1272" actId="47"/>
        <pc:sldMkLst>
          <pc:docMk/>
          <pc:sldMk cId="2817709707" sldId="347"/>
        </pc:sldMkLst>
      </pc:sldChg>
      <pc:sldChg chg="addSp delSp modSp add mod">
        <pc:chgData name="Luigi Audino" userId="54603d9c-9394-4935-8f1c-3237cdbd7eb3" providerId="ADAL" clId="{204D2F8C-BCB3-4B4D-B314-A05E2D30A59D}" dt="2021-03-10T11:17:17.352" v="1506" actId="1076"/>
        <pc:sldMkLst>
          <pc:docMk/>
          <pc:sldMk cId="51162940" sldId="348"/>
        </pc:sldMkLst>
        <pc:spChg chg="mod">
          <ac:chgData name="Luigi Audino" userId="54603d9c-9394-4935-8f1c-3237cdbd7eb3" providerId="ADAL" clId="{204D2F8C-BCB3-4B4D-B314-A05E2D30A59D}" dt="2021-03-10T11:13:03.901" v="1379" actId="20577"/>
          <ac:spMkLst>
            <pc:docMk/>
            <pc:sldMk cId="51162940" sldId="348"/>
            <ac:spMk id="9" creationId="{FD4FD17A-7D8B-4626-A250-BAE91806E108}"/>
          </ac:spMkLst>
        </pc:spChg>
        <pc:picChg chg="add mod">
          <ac:chgData name="Luigi Audino" userId="54603d9c-9394-4935-8f1c-3237cdbd7eb3" providerId="ADAL" clId="{204D2F8C-BCB3-4B4D-B314-A05E2D30A59D}" dt="2021-03-10T11:15:06.455" v="1400" actId="1076"/>
          <ac:picMkLst>
            <pc:docMk/>
            <pc:sldMk cId="51162940" sldId="348"/>
            <ac:picMk id="3" creationId="{388BDBDF-8341-47C5-9334-54EAAD614F38}"/>
          </ac:picMkLst>
        </pc:picChg>
        <pc:picChg chg="del">
          <ac:chgData name="Luigi Audino" userId="54603d9c-9394-4935-8f1c-3237cdbd7eb3" providerId="ADAL" clId="{204D2F8C-BCB3-4B4D-B314-A05E2D30A59D}" dt="2021-03-10T11:12:49.105" v="1321" actId="478"/>
          <ac:picMkLst>
            <pc:docMk/>
            <pc:sldMk cId="51162940" sldId="348"/>
            <ac:picMk id="5" creationId="{ADAD3BA4-DFE6-48D4-A082-9E90DF47F8C6}"/>
          </ac:picMkLst>
        </pc:picChg>
        <pc:picChg chg="mod">
          <ac:chgData name="Luigi Audino" userId="54603d9c-9394-4935-8f1c-3237cdbd7eb3" providerId="ADAL" clId="{204D2F8C-BCB3-4B4D-B314-A05E2D30A59D}" dt="2021-03-10T11:15:03.294" v="1399" actId="1076"/>
          <ac:picMkLst>
            <pc:docMk/>
            <pc:sldMk cId="51162940" sldId="348"/>
            <ac:picMk id="8" creationId="{2D5A9F50-4B7D-45DF-8505-CFD815E11F93}"/>
          </ac:picMkLst>
        </pc:picChg>
        <pc:picChg chg="add mod">
          <ac:chgData name="Luigi Audino" userId="54603d9c-9394-4935-8f1c-3237cdbd7eb3" providerId="ADAL" clId="{204D2F8C-BCB3-4B4D-B314-A05E2D30A59D}" dt="2021-03-10T11:17:17.352" v="1506" actId="1076"/>
          <ac:picMkLst>
            <pc:docMk/>
            <pc:sldMk cId="51162940" sldId="348"/>
            <ac:picMk id="12" creationId="{D62AEA3B-1C5D-44D6-8190-776996599279}"/>
          </ac:picMkLst>
        </pc:picChg>
      </pc:sldChg>
      <pc:sldMasterChg chg="delSldLayout">
        <pc:chgData name="Luigi Audino" userId="54603d9c-9394-4935-8f1c-3237cdbd7eb3" providerId="ADAL" clId="{204D2F8C-BCB3-4B4D-B314-A05E2D30A59D}" dt="2021-03-10T11:16:13.207" v="1495" actId="47"/>
        <pc:sldMasterMkLst>
          <pc:docMk/>
          <pc:sldMasterMk cId="1440975991" sldId="2147483648"/>
        </pc:sldMasterMkLst>
        <pc:sldLayoutChg chg="del">
          <pc:chgData name="Luigi Audino" userId="54603d9c-9394-4935-8f1c-3237cdbd7eb3" providerId="ADAL" clId="{204D2F8C-BCB3-4B4D-B314-A05E2D30A59D}" dt="2021-03-10T11:16:13.207" v="1495" actId="47"/>
          <pc:sldLayoutMkLst>
            <pc:docMk/>
            <pc:sldMasterMk cId="1440975991" sldId="2147483648"/>
            <pc:sldLayoutMk cId="3465087144" sldId="2147483667"/>
          </pc:sldLayoutMkLst>
        </pc:sldLayoutChg>
        <pc:sldLayoutChg chg="del">
          <pc:chgData name="Luigi Audino" userId="54603d9c-9394-4935-8f1c-3237cdbd7eb3" providerId="ADAL" clId="{204D2F8C-BCB3-4B4D-B314-A05E2D30A59D}" dt="2021-03-10T11:16:13.207" v="1495" actId="47"/>
          <pc:sldLayoutMkLst>
            <pc:docMk/>
            <pc:sldMasterMk cId="1440975991" sldId="2147483648"/>
            <pc:sldLayoutMk cId="4112695368" sldId="2147483668"/>
          </pc:sldLayoutMkLst>
        </pc:sldLayoutChg>
      </pc:sldMasterChg>
    </pc:docChg>
  </pc:docChgLst>
  <pc:docChgLst>
    <pc:chgData name="Luigi Audino" userId="54603d9c-9394-4935-8f1c-3237cdbd7eb3" providerId="ADAL" clId="{5EC1297B-84B6-44D5-99D9-6FAE967A55BD}"/>
    <pc:docChg chg="undo custSel addSld delSld modSld sldOrd">
      <pc:chgData name="Luigi Audino" userId="54603d9c-9394-4935-8f1c-3237cdbd7eb3" providerId="ADAL" clId="{5EC1297B-84B6-44D5-99D9-6FAE967A55BD}" dt="2021-03-24T15:32:34.405" v="1033" actId="1035"/>
      <pc:docMkLst>
        <pc:docMk/>
      </pc:docMkLst>
      <pc:sldChg chg="addSp delSp modSp mod">
        <pc:chgData name="Luigi Audino" userId="54603d9c-9394-4935-8f1c-3237cdbd7eb3" providerId="ADAL" clId="{5EC1297B-84B6-44D5-99D9-6FAE967A55BD}" dt="2021-03-24T15:31:34.867" v="1029" actId="20577"/>
        <pc:sldMkLst>
          <pc:docMk/>
          <pc:sldMk cId="1905713406" sldId="334"/>
        </pc:sldMkLst>
        <pc:spChg chg="add del mod">
          <ac:chgData name="Luigi Audino" userId="54603d9c-9394-4935-8f1c-3237cdbd7eb3" providerId="ADAL" clId="{5EC1297B-84B6-44D5-99D9-6FAE967A55BD}" dt="2021-03-24T14:31:18.067" v="755" actId="478"/>
          <ac:spMkLst>
            <pc:docMk/>
            <pc:sldMk cId="1905713406" sldId="334"/>
            <ac:spMk id="6" creationId="{2A37703F-8D59-4463-91EF-03096644A83D}"/>
          </ac:spMkLst>
        </pc:spChg>
        <pc:spChg chg="add mod">
          <ac:chgData name="Luigi Audino" userId="54603d9c-9394-4935-8f1c-3237cdbd7eb3" providerId="ADAL" clId="{5EC1297B-84B6-44D5-99D9-6FAE967A55BD}" dt="2021-03-24T15:31:34.867" v="1029" actId="20577"/>
          <ac:spMkLst>
            <pc:docMk/>
            <pc:sldMk cId="1905713406" sldId="334"/>
            <ac:spMk id="12" creationId="{398CCCFE-5065-4CBE-AB90-61E0BF630062}"/>
          </ac:spMkLst>
        </pc:spChg>
        <pc:spChg chg="add del">
          <ac:chgData name="Luigi Audino" userId="54603d9c-9394-4935-8f1c-3237cdbd7eb3" providerId="ADAL" clId="{5EC1297B-84B6-44D5-99D9-6FAE967A55BD}" dt="2021-03-24T13:50:34.094" v="489" actId="478"/>
          <ac:spMkLst>
            <pc:docMk/>
            <pc:sldMk cId="1905713406" sldId="334"/>
            <ac:spMk id="17" creationId="{2D3BE4C5-935A-4325-8BAD-38F958AC99B0}"/>
          </ac:spMkLst>
        </pc:spChg>
        <pc:spChg chg="del">
          <ac:chgData name="Luigi Audino" userId="54603d9c-9394-4935-8f1c-3237cdbd7eb3" providerId="ADAL" clId="{5EC1297B-84B6-44D5-99D9-6FAE967A55BD}" dt="2021-03-24T13:50:17.340" v="483" actId="478"/>
          <ac:spMkLst>
            <pc:docMk/>
            <pc:sldMk cId="1905713406" sldId="334"/>
            <ac:spMk id="19" creationId="{D20E610A-7ED0-4ECA-BAA0-7767735FE6B4}"/>
          </ac:spMkLst>
        </pc:spChg>
        <pc:spChg chg="mod">
          <ac:chgData name="Luigi Audino" userId="54603d9c-9394-4935-8f1c-3237cdbd7eb3" providerId="ADAL" clId="{5EC1297B-84B6-44D5-99D9-6FAE967A55BD}" dt="2021-03-24T13:50:30.315" v="487"/>
          <ac:spMkLst>
            <pc:docMk/>
            <pc:sldMk cId="1905713406" sldId="334"/>
            <ac:spMk id="20" creationId="{F1345682-7288-414A-AD03-918CA9B26CC4}"/>
          </ac:spMkLst>
        </pc:spChg>
        <pc:spChg chg="add del mod">
          <ac:chgData name="Luigi Audino" userId="54603d9c-9394-4935-8f1c-3237cdbd7eb3" providerId="ADAL" clId="{5EC1297B-84B6-44D5-99D9-6FAE967A55BD}" dt="2021-03-24T14:27:09.189" v="546" actId="478"/>
          <ac:spMkLst>
            <pc:docMk/>
            <pc:sldMk cId="1905713406" sldId="334"/>
            <ac:spMk id="22" creationId="{4FBD0C3A-B2FE-4469-8AB4-7B126F55C5FC}"/>
          </ac:spMkLst>
        </pc:spChg>
        <pc:spChg chg="add del mod">
          <ac:chgData name="Luigi Audino" userId="54603d9c-9394-4935-8f1c-3237cdbd7eb3" providerId="ADAL" clId="{5EC1297B-84B6-44D5-99D9-6FAE967A55BD}" dt="2021-03-24T14:31:16.817" v="754" actId="478"/>
          <ac:spMkLst>
            <pc:docMk/>
            <pc:sldMk cId="1905713406" sldId="334"/>
            <ac:spMk id="24" creationId="{C5D5E116-5FEC-44D7-B4D3-EFC1DE7E51AA}"/>
          </ac:spMkLst>
        </pc:spChg>
        <pc:spChg chg="add del mod">
          <ac:chgData name="Luigi Audino" userId="54603d9c-9394-4935-8f1c-3237cdbd7eb3" providerId="ADAL" clId="{5EC1297B-84B6-44D5-99D9-6FAE967A55BD}" dt="2021-03-24T14:28:57.567" v="709"/>
          <ac:spMkLst>
            <pc:docMk/>
            <pc:sldMk cId="1905713406" sldId="334"/>
            <ac:spMk id="26" creationId="{4DD8D09F-6242-43FE-9886-0E486E38337D}"/>
          </ac:spMkLst>
        </pc:spChg>
        <pc:spChg chg="add del mod">
          <ac:chgData name="Luigi Audino" userId="54603d9c-9394-4935-8f1c-3237cdbd7eb3" providerId="ADAL" clId="{5EC1297B-84B6-44D5-99D9-6FAE967A55BD}" dt="2021-03-24T14:34:07.843" v="1002" actId="478"/>
          <ac:spMkLst>
            <pc:docMk/>
            <pc:sldMk cId="1905713406" sldId="334"/>
            <ac:spMk id="27" creationId="{53A02A50-5BE2-4754-9413-345B60F29ECC}"/>
          </ac:spMkLst>
        </pc:spChg>
        <pc:spChg chg="add mod">
          <ac:chgData name="Luigi Audino" userId="54603d9c-9394-4935-8f1c-3237cdbd7eb3" providerId="ADAL" clId="{5EC1297B-84B6-44D5-99D9-6FAE967A55BD}" dt="2021-03-24T14:29:18.834" v="715" actId="20577"/>
          <ac:spMkLst>
            <pc:docMk/>
            <pc:sldMk cId="1905713406" sldId="334"/>
            <ac:spMk id="29" creationId="{CF11B3AF-3E1A-458A-94E9-593621A901BC}"/>
          </ac:spMkLst>
        </pc:spChg>
        <pc:spChg chg="add mod">
          <ac:chgData name="Luigi Audino" userId="54603d9c-9394-4935-8f1c-3237cdbd7eb3" providerId="ADAL" clId="{5EC1297B-84B6-44D5-99D9-6FAE967A55BD}" dt="2021-03-24T14:29:25.517" v="718" actId="20577"/>
          <ac:spMkLst>
            <pc:docMk/>
            <pc:sldMk cId="1905713406" sldId="334"/>
            <ac:spMk id="30" creationId="{A9D54804-B083-4011-A8B5-885B170872C3}"/>
          </ac:spMkLst>
        </pc:spChg>
        <pc:spChg chg="add mod">
          <ac:chgData name="Luigi Audino" userId="54603d9c-9394-4935-8f1c-3237cdbd7eb3" providerId="ADAL" clId="{5EC1297B-84B6-44D5-99D9-6FAE967A55BD}" dt="2021-03-24T14:31:22.242" v="759" actId="20577"/>
          <ac:spMkLst>
            <pc:docMk/>
            <pc:sldMk cId="1905713406" sldId="334"/>
            <ac:spMk id="31" creationId="{7530B24C-2A87-44A7-8932-BB8B242D8A8E}"/>
          </ac:spMkLst>
        </pc:spChg>
        <pc:spChg chg="add del mod">
          <ac:chgData name="Luigi Audino" userId="54603d9c-9394-4935-8f1c-3237cdbd7eb3" providerId="ADAL" clId="{5EC1297B-84B6-44D5-99D9-6FAE967A55BD}" dt="2021-03-24T15:31:26.521" v="1023" actId="478"/>
          <ac:spMkLst>
            <pc:docMk/>
            <pc:sldMk cId="1905713406" sldId="334"/>
            <ac:spMk id="32" creationId="{AB9D9181-B250-49EE-B849-E06DEAB4571C}"/>
          </ac:spMkLst>
        </pc:spChg>
        <pc:spChg chg="add mod">
          <ac:chgData name="Luigi Audino" userId="54603d9c-9394-4935-8f1c-3237cdbd7eb3" providerId="ADAL" clId="{5EC1297B-84B6-44D5-99D9-6FAE967A55BD}" dt="2021-03-24T15:30:59.724" v="1019" actId="1076"/>
          <ac:spMkLst>
            <pc:docMk/>
            <pc:sldMk cId="1905713406" sldId="334"/>
            <ac:spMk id="33" creationId="{D255C520-34C9-4EC0-B428-78244B2CD2E8}"/>
          </ac:spMkLst>
        </pc:spChg>
        <pc:picChg chg="add del mod">
          <ac:chgData name="Luigi Audino" userId="54603d9c-9394-4935-8f1c-3237cdbd7eb3" providerId="ADAL" clId="{5EC1297B-84B6-44D5-99D9-6FAE967A55BD}" dt="2021-03-23T14:11:38.662" v="138" actId="21"/>
          <ac:picMkLst>
            <pc:docMk/>
            <pc:sldMk cId="1905713406" sldId="334"/>
            <ac:picMk id="3" creationId="{E0D5C152-81AD-4985-A989-554C9A4B1EFD}"/>
          </ac:picMkLst>
        </pc:picChg>
        <pc:picChg chg="add del mod ord modCrop">
          <ac:chgData name="Luigi Audino" userId="54603d9c-9394-4935-8f1c-3237cdbd7eb3" providerId="ADAL" clId="{5EC1297B-84B6-44D5-99D9-6FAE967A55BD}" dt="2021-03-24T14:26:58.872" v="538" actId="478"/>
          <ac:picMkLst>
            <pc:docMk/>
            <pc:sldMk cId="1905713406" sldId="334"/>
            <ac:picMk id="4" creationId="{DAE1F284-6D32-417D-B3BF-E44259C8F103}"/>
          </ac:picMkLst>
        </pc:picChg>
        <pc:picChg chg="add del mod">
          <ac:chgData name="Luigi Audino" userId="54603d9c-9394-4935-8f1c-3237cdbd7eb3" providerId="ADAL" clId="{5EC1297B-84B6-44D5-99D9-6FAE967A55BD}" dt="2021-03-24T13:50:16.902" v="482" actId="478"/>
          <ac:picMkLst>
            <pc:docMk/>
            <pc:sldMk cId="1905713406" sldId="334"/>
            <ac:picMk id="5" creationId="{C8799FFD-99A8-4C0B-8F16-B55E3CC996BC}"/>
          </ac:picMkLst>
        </pc:picChg>
        <pc:picChg chg="add del mod">
          <ac:chgData name="Luigi Audino" userId="54603d9c-9394-4935-8f1c-3237cdbd7eb3" providerId="ADAL" clId="{5EC1297B-84B6-44D5-99D9-6FAE967A55BD}" dt="2021-03-24T13:50:18.172" v="485" actId="478"/>
          <ac:picMkLst>
            <pc:docMk/>
            <pc:sldMk cId="1905713406" sldId="334"/>
            <ac:picMk id="7" creationId="{C2BB8C32-E63A-4E00-BD9D-71FA209CF5F8}"/>
          </ac:picMkLst>
        </pc:picChg>
        <pc:picChg chg="add mod">
          <ac:chgData name="Luigi Audino" userId="54603d9c-9394-4935-8f1c-3237cdbd7eb3" providerId="ADAL" clId="{5EC1297B-84B6-44D5-99D9-6FAE967A55BD}" dt="2021-03-24T14:27:17.911" v="549" actId="14100"/>
          <ac:picMkLst>
            <pc:docMk/>
            <pc:sldMk cId="1905713406" sldId="334"/>
            <ac:picMk id="9" creationId="{963DF844-DC23-4C7C-9ED6-EF6C747E5D18}"/>
          </ac:picMkLst>
        </pc:picChg>
        <pc:picChg chg="del">
          <ac:chgData name="Luigi Audino" userId="54603d9c-9394-4935-8f1c-3237cdbd7eb3" providerId="ADAL" clId="{5EC1297B-84B6-44D5-99D9-6FAE967A55BD}" dt="2021-03-24T13:50:16.400" v="481" actId="478"/>
          <ac:picMkLst>
            <pc:docMk/>
            <pc:sldMk cId="1905713406" sldId="334"/>
            <ac:picMk id="10" creationId="{FBBFF9A8-3EB0-4975-86CF-AE3675B39FBB}"/>
          </ac:picMkLst>
        </pc:picChg>
        <pc:picChg chg="del">
          <ac:chgData name="Luigi Audino" userId="54603d9c-9394-4935-8f1c-3237cdbd7eb3" providerId="ADAL" clId="{5EC1297B-84B6-44D5-99D9-6FAE967A55BD}" dt="2021-03-24T13:50:17.670" v="484" actId="478"/>
          <ac:picMkLst>
            <pc:docMk/>
            <pc:sldMk cId="1905713406" sldId="334"/>
            <ac:picMk id="12" creationId="{B34AB8E1-80FC-4F56-A8BE-3D2C84116561}"/>
          </ac:picMkLst>
        </pc:picChg>
        <pc:picChg chg="del">
          <ac:chgData name="Luigi Audino" userId="54603d9c-9394-4935-8f1c-3237cdbd7eb3" providerId="ADAL" clId="{5EC1297B-84B6-44D5-99D9-6FAE967A55BD}" dt="2021-03-24T13:50:19.248" v="486" actId="478"/>
          <ac:picMkLst>
            <pc:docMk/>
            <pc:sldMk cId="1905713406" sldId="334"/>
            <ac:picMk id="13" creationId="{B3468B6B-4B9F-4505-B22E-2B860E06141E}"/>
          </ac:picMkLst>
        </pc:picChg>
        <pc:picChg chg="del">
          <ac:chgData name="Luigi Audino" userId="54603d9c-9394-4935-8f1c-3237cdbd7eb3" providerId="ADAL" clId="{5EC1297B-84B6-44D5-99D9-6FAE967A55BD}" dt="2021-03-24T13:50:19.248" v="486" actId="478"/>
          <ac:picMkLst>
            <pc:docMk/>
            <pc:sldMk cId="1905713406" sldId="334"/>
            <ac:picMk id="14" creationId="{9127D8AE-1DE7-428F-A066-A3679276235C}"/>
          </ac:picMkLst>
        </pc:picChg>
        <pc:picChg chg="del">
          <ac:chgData name="Luigi Audino" userId="54603d9c-9394-4935-8f1c-3237cdbd7eb3" providerId="ADAL" clId="{5EC1297B-84B6-44D5-99D9-6FAE967A55BD}" dt="2021-03-24T13:50:19.248" v="486" actId="478"/>
          <ac:picMkLst>
            <pc:docMk/>
            <pc:sldMk cId="1905713406" sldId="334"/>
            <ac:picMk id="15" creationId="{0A232905-7E5B-4A5A-99DC-1EB5B621E29A}"/>
          </ac:picMkLst>
        </pc:picChg>
        <pc:picChg chg="del">
          <ac:chgData name="Luigi Audino" userId="54603d9c-9394-4935-8f1c-3237cdbd7eb3" providerId="ADAL" clId="{5EC1297B-84B6-44D5-99D9-6FAE967A55BD}" dt="2021-03-24T13:50:19.248" v="486" actId="478"/>
          <ac:picMkLst>
            <pc:docMk/>
            <pc:sldMk cId="1905713406" sldId="334"/>
            <ac:picMk id="16" creationId="{0E9C0215-736E-4431-B084-4456722A9E38}"/>
          </ac:picMkLst>
        </pc:picChg>
        <pc:picChg chg="del">
          <ac:chgData name="Luigi Audino" userId="54603d9c-9394-4935-8f1c-3237cdbd7eb3" providerId="ADAL" clId="{5EC1297B-84B6-44D5-99D9-6FAE967A55BD}" dt="2021-03-23T14:52:34.216" v="357" actId="478"/>
          <ac:picMkLst>
            <pc:docMk/>
            <pc:sldMk cId="1905713406" sldId="334"/>
            <ac:picMk id="18" creationId="{D1597AF7-ECD1-48D2-B2C2-68DDA6C83C73}"/>
          </ac:picMkLst>
        </pc:picChg>
        <pc:picChg chg="add del mod modCrop">
          <ac:chgData name="Luigi Audino" userId="54603d9c-9394-4935-8f1c-3237cdbd7eb3" providerId="ADAL" clId="{5EC1297B-84B6-44D5-99D9-6FAE967A55BD}" dt="2021-03-24T14:27:07.994" v="544" actId="478"/>
          <ac:picMkLst>
            <pc:docMk/>
            <pc:sldMk cId="1905713406" sldId="334"/>
            <ac:picMk id="21" creationId="{1E134205-B2FE-411C-B785-37450FF64F45}"/>
          </ac:picMkLst>
        </pc:picChg>
      </pc:sldChg>
      <pc:sldChg chg="modSp mod">
        <pc:chgData name="Luigi Audino" userId="54603d9c-9394-4935-8f1c-3237cdbd7eb3" providerId="ADAL" clId="{5EC1297B-84B6-44D5-99D9-6FAE967A55BD}" dt="2021-03-22T17:52:24.825" v="14" actId="14100"/>
        <pc:sldMkLst>
          <pc:docMk/>
          <pc:sldMk cId="1665926300" sldId="349"/>
        </pc:sldMkLst>
        <pc:picChg chg="mod">
          <ac:chgData name="Luigi Audino" userId="54603d9c-9394-4935-8f1c-3237cdbd7eb3" providerId="ADAL" clId="{5EC1297B-84B6-44D5-99D9-6FAE967A55BD}" dt="2021-03-22T17:52:24.825" v="14" actId="14100"/>
          <ac:picMkLst>
            <pc:docMk/>
            <pc:sldMk cId="1665926300" sldId="349"/>
            <ac:picMk id="31" creationId="{BD6169C3-834E-475D-BF08-E26FABA71A6C}"/>
          </ac:picMkLst>
        </pc:picChg>
      </pc:sldChg>
      <pc:sldChg chg="addSp delSp modSp mod">
        <pc:chgData name="Luigi Audino" userId="54603d9c-9394-4935-8f1c-3237cdbd7eb3" providerId="ADAL" clId="{5EC1297B-84B6-44D5-99D9-6FAE967A55BD}" dt="2021-03-22T17:52:17.975" v="13" actId="14100"/>
        <pc:sldMkLst>
          <pc:docMk/>
          <pc:sldMk cId="1695168367" sldId="350"/>
        </pc:sldMkLst>
        <pc:picChg chg="add mod">
          <ac:chgData name="Luigi Audino" userId="54603d9c-9394-4935-8f1c-3237cdbd7eb3" providerId="ADAL" clId="{5EC1297B-84B6-44D5-99D9-6FAE967A55BD}" dt="2021-03-22T17:52:17.975" v="13" actId="14100"/>
          <ac:picMkLst>
            <pc:docMk/>
            <pc:sldMk cId="1695168367" sldId="350"/>
            <ac:picMk id="3" creationId="{AE366294-F64E-4D2A-97BE-4DB8C6D01EE6}"/>
          </ac:picMkLst>
        </pc:picChg>
        <pc:picChg chg="del">
          <ac:chgData name="Luigi Audino" userId="54603d9c-9394-4935-8f1c-3237cdbd7eb3" providerId="ADAL" clId="{5EC1297B-84B6-44D5-99D9-6FAE967A55BD}" dt="2021-03-22T17:51:51.782" v="6" actId="478"/>
          <ac:picMkLst>
            <pc:docMk/>
            <pc:sldMk cId="1695168367" sldId="350"/>
            <ac:picMk id="7" creationId="{907FA8BC-99E6-4536-AC50-FE95BD60AA5D}"/>
          </ac:picMkLst>
        </pc:picChg>
      </pc:sldChg>
      <pc:sldChg chg="addSp delSp modSp mod">
        <pc:chgData name="Luigi Audino" userId="54603d9c-9394-4935-8f1c-3237cdbd7eb3" providerId="ADAL" clId="{5EC1297B-84B6-44D5-99D9-6FAE967A55BD}" dt="2021-03-23T15:31:35.257" v="410" actId="1076"/>
        <pc:sldMkLst>
          <pc:docMk/>
          <pc:sldMk cId="1951381135" sldId="352"/>
        </pc:sldMkLst>
        <pc:spChg chg="add mod ord">
          <ac:chgData name="Luigi Audino" userId="54603d9c-9394-4935-8f1c-3237cdbd7eb3" providerId="ADAL" clId="{5EC1297B-84B6-44D5-99D9-6FAE967A55BD}" dt="2021-03-22T17:57:30.203" v="125" actId="207"/>
          <ac:spMkLst>
            <pc:docMk/>
            <pc:sldMk cId="1951381135" sldId="352"/>
            <ac:spMk id="14" creationId="{02421BB5-D224-41C0-B2E9-627DAA702F51}"/>
          </ac:spMkLst>
        </pc:spChg>
        <pc:picChg chg="add del mod">
          <ac:chgData name="Luigi Audino" userId="54603d9c-9394-4935-8f1c-3237cdbd7eb3" providerId="ADAL" clId="{5EC1297B-84B6-44D5-99D9-6FAE967A55BD}" dt="2021-03-23T15:31:32.156" v="409" actId="478"/>
          <ac:picMkLst>
            <pc:docMk/>
            <pc:sldMk cId="1951381135" sldId="352"/>
            <ac:picMk id="3" creationId="{5B0B19EA-0744-43A7-A64B-2C3B95235A24}"/>
          </ac:picMkLst>
        </pc:picChg>
        <pc:picChg chg="add mod">
          <ac:chgData name="Luigi Audino" userId="54603d9c-9394-4935-8f1c-3237cdbd7eb3" providerId="ADAL" clId="{5EC1297B-84B6-44D5-99D9-6FAE967A55BD}" dt="2021-03-23T15:31:35.257" v="410" actId="1076"/>
          <ac:picMkLst>
            <pc:docMk/>
            <pc:sldMk cId="1951381135" sldId="352"/>
            <ac:picMk id="4" creationId="{1C4E4112-5021-4D17-98F9-A7BA52CDD3DC}"/>
          </ac:picMkLst>
        </pc:picChg>
        <pc:picChg chg="add mod ord modCrop">
          <ac:chgData name="Luigi Audino" userId="54603d9c-9394-4935-8f1c-3237cdbd7eb3" providerId="ADAL" clId="{5EC1297B-84B6-44D5-99D9-6FAE967A55BD}" dt="2021-03-22T17:57:11.725" v="52" actId="167"/>
          <ac:picMkLst>
            <pc:docMk/>
            <pc:sldMk cId="1951381135" sldId="352"/>
            <ac:picMk id="5" creationId="{E1679D57-47EB-4548-A11F-05DF4C4BB52F}"/>
          </ac:picMkLst>
        </pc:picChg>
        <pc:cxnChg chg="add mod">
          <ac:chgData name="Luigi Audino" userId="54603d9c-9394-4935-8f1c-3237cdbd7eb3" providerId="ADAL" clId="{5EC1297B-84B6-44D5-99D9-6FAE967A55BD}" dt="2021-03-22T17:56:22.480" v="36" actId="1582"/>
          <ac:cxnSpMkLst>
            <pc:docMk/>
            <pc:sldMk cId="1951381135" sldId="352"/>
            <ac:cxnSpMk id="7" creationId="{6764926F-F453-4FA2-9FF2-55B1255F0851}"/>
          </ac:cxnSpMkLst>
        </pc:cxnChg>
        <pc:cxnChg chg="add mod">
          <ac:chgData name="Luigi Audino" userId="54603d9c-9394-4935-8f1c-3237cdbd7eb3" providerId="ADAL" clId="{5EC1297B-84B6-44D5-99D9-6FAE967A55BD}" dt="2021-03-22T17:56:22.480" v="36" actId="1582"/>
          <ac:cxnSpMkLst>
            <pc:docMk/>
            <pc:sldMk cId="1951381135" sldId="352"/>
            <ac:cxnSpMk id="13" creationId="{D0CA38D8-CADC-4EFF-9D17-0ADE3376B3E8}"/>
          </ac:cxnSpMkLst>
        </pc:cxnChg>
      </pc:sldChg>
      <pc:sldChg chg="addSp delSp modSp add del mod">
        <pc:chgData name="Luigi Audino" userId="54603d9c-9394-4935-8f1c-3237cdbd7eb3" providerId="ADAL" clId="{5EC1297B-84B6-44D5-99D9-6FAE967A55BD}" dt="2021-03-22T15:32:28.500" v="5" actId="47"/>
        <pc:sldMkLst>
          <pc:docMk/>
          <pc:sldMk cId="631212891" sldId="353"/>
        </pc:sldMkLst>
        <pc:spChg chg="del">
          <ac:chgData name="Luigi Audino" userId="54603d9c-9394-4935-8f1c-3237cdbd7eb3" providerId="ADAL" clId="{5EC1297B-84B6-44D5-99D9-6FAE967A55BD}" dt="2021-03-22T15:30:55.951" v="1" actId="478"/>
          <ac:spMkLst>
            <pc:docMk/>
            <pc:sldMk cId="631212891" sldId="353"/>
            <ac:spMk id="3" creationId="{52A773FD-5DAA-1A4E-BB58-121A7000D9E2}"/>
          </ac:spMkLst>
        </pc:spChg>
        <pc:spChg chg="add del mod">
          <ac:chgData name="Luigi Audino" userId="54603d9c-9394-4935-8f1c-3237cdbd7eb3" providerId="ADAL" clId="{5EC1297B-84B6-44D5-99D9-6FAE967A55BD}" dt="2021-03-22T15:30:57.745" v="2" actId="478"/>
          <ac:spMkLst>
            <pc:docMk/>
            <pc:sldMk cId="631212891" sldId="353"/>
            <ac:spMk id="4" creationId="{0AE84220-C164-400B-8A95-21CD7927160E}"/>
          </ac:spMkLst>
        </pc:spChg>
        <pc:spChg chg="del">
          <ac:chgData name="Luigi Audino" userId="54603d9c-9394-4935-8f1c-3237cdbd7eb3" providerId="ADAL" clId="{5EC1297B-84B6-44D5-99D9-6FAE967A55BD}" dt="2021-03-22T15:30:59.064" v="3" actId="478"/>
          <ac:spMkLst>
            <pc:docMk/>
            <pc:sldMk cId="631212891" sldId="353"/>
            <ac:spMk id="10" creationId="{703064D4-FF0C-4E2E-AAA2-E38D4F12622E}"/>
          </ac:spMkLst>
        </pc:spChg>
        <pc:spChg chg="del">
          <ac:chgData name="Luigi Audino" userId="54603d9c-9394-4935-8f1c-3237cdbd7eb3" providerId="ADAL" clId="{5EC1297B-84B6-44D5-99D9-6FAE967A55BD}" dt="2021-03-22T15:31:00.361" v="4" actId="478"/>
          <ac:spMkLst>
            <pc:docMk/>
            <pc:sldMk cId="631212891" sldId="353"/>
            <ac:spMk id="29" creationId="{8A879572-70AC-EE45-9C06-4B3EEC2EA38C}"/>
          </ac:spMkLst>
        </pc:spChg>
      </pc:sldChg>
      <pc:sldChg chg="addSp delSp modSp add mod ord">
        <pc:chgData name="Luigi Audino" userId="54603d9c-9394-4935-8f1c-3237cdbd7eb3" providerId="ADAL" clId="{5EC1297B-84B6-44D5-99D9-6FAE967A55BD}" dt="2021-03-23T16:10:16.022" v="423"/>
        <pc:sldMkLst>
          <pc:docMk/>
          <pc:sldMk cId="2528559405" sldId="353"/>
        </pc:sldMkLst>
        <pc:spChg chg="del">
          <ac:chgData name="Luigi Audino" userId="54603d9c-9394-4935-8f1c-3237cdbd7eb3" providerId="ADAL" clId="{5EC1297B-84B6-44D5-99D9-6FAE967A55BD}" dt="2021-03-23T14:21:10.295" v="204" actId="478"/>
          <ac:spMkLst>
            <pc:docMk/>
            <pc:sldMk cId="2528559405" sldId="353"/>
            <ac:spMk id="19" creationId="{D20E610A-7ED0-4ECA-BAA0-7767735FE6B4}"/>
          </ac:spMkLst>
        </pc:spChg>
        <pc:spChg chg="mod">
          <ac:chgData name="Luigi Audino" userId="54603d9c-9394-4935-8f1c-3237cdbd7eb3" providerId="ADAL" clId="{5EC1297B-84B6-44D5-99D9-6FAE967A55BD}" dt="2021-03-23T16:10:16.022" v="423"/>
          <ac:spMkLst>
            <pc:docMk/>
            <pc:sldMk cId="2528559405" sldId="353"/>
            <ac:spMk id="20" creationId="{F1345682-7288-414A-AD03-918CA9B26CC4}"/>
          </ac:spMkLst>
        </pc:spChg>
        <pc:spChg chg="add mod">
          <ac:chgData name="Luigi Audino" userId="54603d9c-9394-4935-8f1c-3237cdbd7eb3" providerId="ADAL" clId="{5EC1297B-84B6-44D5-99D9-6FAE967A55BD}" dt="2021-03-23T14:53:07.576" v="365"/>
          <ac:spMkLst>
            <pc:docMk/>
            <pc:sldMk cId="2528559405" sldId="353"/>
            <ac:spMk id="26" creationId="{3E1A01EE-D363-42FC-BC69-C20720AF07FB}"/>
          </ac:spMkLst>
        </pc:spChg>
        <pc:picChg chg="add del mod modCrop">
          <ac:chgData name="Luigi Audino" userId="54603d9c-9394-4935-8f1c-3237cdbd7eb3" providerId="ADAL" clId="{5EC1297B-84B6-44D5-99D9-6FAE967A55BD}" dt="2021-03-23T14:14:32.226" v="168" actId="478"/>
          <ac:picMkLst>
            <pc:docMk/>
            <pc:sldMk cId="2528559405" sldId="353"/>
            <ac:picMk id="3" creationId="{3A50F85D-E52F-49AF-A868-7090A41A6715}"/>
          </ac:picMkLst>
        </pc:picChg>
        <pc:picChg chg="del">
          <ac:chgData name="Luigi Audino" userId="54603d9c-9394-4935-8f1c-3237cdbd7eb3" providerId="ADAL" clId="{5EC1297B-84B6-44D5-99D9-6FAE967A55BD}" dt="2021-03-23T14:21:11.206" v="205" actId="478"/>
          <ac:picMkLst>
            <pc:docMk/>
            <pc:sldMk cId="2528559405" sldId="353"/>
            <ac:picMk id="10" creationId="{FBBFF9A8-3EB0-4975-86CF-AE3675B39FBB}"/>
          </ac:picMkLst>
        </pc:picChg>
        <pc:picChg chg="del">
          <ac:chgData name="Luigi Audino" userId="54603d9c-9394-4935-8f1c-3237cdbd7eb3" providerId="ADAL" clId="{5EC1297B-84B6-44D5-99D9-6FAE967A55BD}" dt="2021-03-23T14:08:14.729" v="127" actId="478"/>
          <ac:picMkLst>
            <pc:docMk/>
            <pc:sldMk cId="2528559405" sldId="353"/>
            <ac:picMk id="12" creationId="{B34AB8E1-80FC-4F56-A8BE-3D2C84116561}"/>
          </ac:picMkLst>
        </pc:picChg>
        <pc:picChg chg="del mod">
          <ac:chgData name="Luigi Audino" userId="54603d9c-9394-4935-8f1c-3237cdbd7eb3" providerId="ADAL" clId="{5EC1297B-84B6-44D5-99D9-6FAE967A55BD}" dt="2021-03-23T14:12:40.288" v="155" actId="478"/>
          <ac:picMkLst>
            <pc:docMk/>
            <pc:sldMk cId="2528559405" sldId="353"/>
            <ac:picMk id="13" creationId="{B3468B6B-4B9F-4505-B22E-2B860E06141E}"/>
          </ac:picMkLst>
        </pc:picChg>
        <pc:picChg chg="del mod">
          <ac:chgData name="Luigi Audino" userId="54603d9c-9394-4935-8f1c-3237cdbd7eb3" providerId="ADAL" clId="{5EC1297B-84B6-44D5-99D9-6FAE967A55BD}" dt="2021-03-23T14:12:40.288" v="155" actId="478"/>
          <ac:picMkLst>
            <pc:docMk/>
            <pc:sldMk cId="2528559405" sldId="353"/>
            <ac:picMk id="14" creationId="{9127D8AE-1DE7-428F-A066-A3679276235C}"/>
          </ac:picMkLst>
        </pc:picChg>
        <pc:picChg chg="del">
          <ac:chgData name="Luigi Audino" userId="54603d9c-9394-4935-8f1c-3237cdbd7eb3" providerId="ADAL" clId="{5EC1297B-84B6-44D5-99D9-6FAE967A55BD}" dt="2021-03-23T14:12:40.288" v="155" actId="478"/>
          <ac:picMkLst>
            <pc:docMk/>
            <pc:sldMk cId="2528559405" sldId="353"/>
            <ac:picMk id="15" creationId="{0A232905-7E5B-4A5A-99DC-1EB5B621E29A}"/>
          </ac:picMkLst>
        </pc:picChg>
        <pc:picChg chg="mod">
          <ac:chgData name="Luigi Audino" userId="54603d9c-9394-4935-8f1c-3237cdbd7eb3" providerId="ADAL" clId="{5EC1297B-84B6-44D5-99D9-6FAE967A55BD}" dt="2021-03-23T14:13:18.741" v="160" actId="1076"/>
          <ac:picMkLst>
            <pc:docMk/>
            <pc:sldMk cId="2528559405" sldId="353"/>
            <ac:picMk id="16" creationId="{0E9C0215-736E-4431-B084-4456722A9E38}"/>
          </ac:picMkLst>
        </pc:picChg>
        <pc:picChg chg="add mod ord modCrop">
          <ac:chgData name="Luigi Audino" userId="54603d9c-9394-4935-8f1c-3237cdbd7eb3" providerId="ADAL" clId="{5EC1297B-84B6-44D5-99D9-6FAE967A55BD}" dt="2021-03-23T14:12:17.101" v="148" actId="167"/>
          <ac:picMkLst>
            <pc:docMk/>
            <pc:sldMk cId="2528559405" sldId="353"/>
            <ac:picMk id="17" creationId="{85544DF8-A0AA-458D-8254-581A551EDF37}"/>
          </ac:picMkLst>
        </pc:picChg>
        <pc:picChg chg="del">
          <ac:chgData name="Luigi Audino" userId="54603d9c-9394-4935-8f1c-3237cdbd7eb3" providerId="ADAL" clId="{5EC1297B-84B6-44D5-99D9-6FAE967A55BD}" dt="2021-03-23T14:14:43.707" v="169" actId="478"/>
          <ac:picMkLst>
            <pc:docMk/>
            <pc:sldMk cId="2528559405" sldId="353"/>
            <ac:picMk id="18" creationId="{D1597AF7-ECD1-48D2-B2C2-68DDA6C83C73}"/>
          </ac:picMkLst>
        </pc:picChg>
        <pc:picChg chg="add mod">
          <ac:chgData name="Luigi Audino" userId="54603d9c-9394-4935-8f1c-3237cdbd7eb3" providerId="ADAL" clId="{5EC1297B-84B6-44D5-99D9-6FAE967A55BD}" dt="2021-03-23T14:13:00.305" v="159" actId="1076"/>
          <ac:picMkLst>
            <pc:docMk/>
            <pc:sldMk cId="2528559405" sldId="353"/>
            <ac:picMk id="21" creationId="{05A42CBB-3C4B-4B6D-B6FF-E7128551274A}"/>
          </ac:picMkLst>
        </pc:picChg>
        <pc:picChg chg="add mod">
          <ac:chgData name="Luigi Audino" userId="54603d9c-9394-4935-8f1c-3237cdbd7eb3" providerId="ADAL" clId="{5EC1297B-84B6-44D5-99D9-6FAE967A55BD}" dt="2021-03-23T14:53:13.890" v="366" actId="1076"/>
          <ac:picMkLst>
            <pc:docMk/>
            <pc:sldMk cId="2528559405" sldId="353"/>
            <ac:picMk id="22" creationId="{3AE2AD52-C813-4273-968E-351712583416}"/>
          </ac:picMkLst>
        </pc:picChg>
        <pc:picChg chg="add mod">
          <ac:chgData name="Luigi Audino" userId="54603d9c-9394-4935-8f1c-3237cdbd7eb3" providerId="ADAL" clId="{5EC1297B-84B6-44D5-99D9-6FAE967A55BD}" dt="2021-03-23T14:53:13.890" v="366" actId="1076"/>
          <ac:picMkLst>
            <pc:docMk/>
            <pc:sldMk cId="2528559405" sldId="353"/>
            <ac:picMk id="24" creationId="{0A12F6C5-40B9-4188-8DD7-5EC1F28AC02A}"/>
          </ac:picMkLst>
        </pc:picChg>
      </pc:sldChg>
      <pc:sldChg chg="addSp delSp modSp add mod">
        <pc:chgData name="Luigi Audino" userId="54603d9c-9394-4935-8f1c-3237cdbd7eb3" providerId="ADAL" clId="{5EC1297B-84B6-44D5-99D9-6FAE967A55BD}" dt="2021-03-23T16:11:47.639" v="438" actId="478"/>
        <pc:sldMkLst>
          <pc:docMk/>
          <pc:sldMk cId="1795989637" sldId="354"/>
        </pc:sldMkLst>
        <pc:spChg chg="add del mod">
          <ac:chgData name="Luigi Audino" userId="54603d9c-9394-4935-8f1c-3237cdbd7eb3" providerId="ADAL" clId="{5EC1297B-84B6-44D5-99D9-6FAE967A55BD}" dt="2021-03-23T14:46:51.431" v="276" actId="478"/>
          <ac:spMkLst>
            <pc:docMk/>
            <pc:sldMk cId="1795989637" sldId="354"/>
            <ac:spMk id="4" creationId="{AD761993-B314-4607-BA9C-F185E25F060D}"/>
          </ac:spMkLst>
        </pc:spChg>
        <pc:spChg chg="del">
          <ac:chgData name="Luigi Audino" userId="54603d9c-9394-4935-8f1c-3237cdbd7eb3" providerId="ADAL" clId="{5EC1297B-84B6-44D5-99D9-6FAE967A55BD}" dt="2021-03-23T14:21:17.755" v="209" actId="478"/>
          <ac:spMkLst>
            <pc:docMk/>
            <pc:sldMk cId="1795989637" sldId="354"/>
            <ac:spMk id="19" creationId="{D20E610A-7ED0-4ECA-BAA0-7767735FE6B4}"/>
          </ac:spMkLst>
        </pc:spChg>
        <pc:spChg chg="mod">
          <ac:chgData name="Luigi Audino" userId="54603d9c-9394-4935-8f1c-3237cdbd7eb3" providerId="ADAL" clId="{5EC1297B-84B6-44D5-99D9-6FAE967A55BD}" dt="2021-03-23T16:10:19.343" v="424"/>
          <ac:spMkLst>
            <pc:docMk/>
            <pc:sldMk cId="1795989637" sldId="354"/>
            <ac:spMk id="20" creationId="{F1345682-7288-414A-AD03-918CA9B26CC4}"/>
          </ac:spMkLst>
        </pc:spChg>
        <pc:spChg chg="add del mod">
          <ac:chgData name="Luigi Audino" userId="54603d9c-9394-4935-8f1c-3237cdbd7eb3" providerId="ADAL" clId="{5EC1297B-84B6-44D5-99D9-6FAE967A55BD}" dt="2021-03-23T14:46:51.431" v="276" actId="478"/>
          <ac:spMkLst>
            <pc:docMk/>
            <pc:sldMk cId="1795989637" sldId="354"/>
            <ac:spMk id="24" creationId="{0BA342D7-442C-4834-B439-09FB155DE1B5}"/>
          </ac:spMkLst>
        </pc:spChg>
        <pc:spChg chg="add del mod">
          <ac:chgData name="Luigi Audino" userId="54603d9c-9394-4935-8f1c-3237cdbd7eb3" providerId="ADAL" clId="{5EC1297B-84B6-44D5-99D9-6FAE967A55BD}" dt="2021-03-23T14:46:51.431" v="276" actId="478"/>
          <ac:spMkLst>
            <pc:docMk/>
            <pc:sldMk cId="1795989637" sldId="354"/>
            <ac:spMk id="26" creationId="{28362030-7A91-43E6-8A73-3B8764C758E4}"/>
          </ac:spMkLst>
        </pc:spChg>
        <pc:spChg chg="add mod">
          <ac:chgData name="Luigi Audino" userId="54603d9c-9394-4935-8f1c-3237cdbd7eb3" providerId="ADAL" clId="{5EC1297B-84B6-44D5-99D9-6FAE967A55BD}" dt="2021-03-23T14:54:27.180" v="384" actId="14100"/>
          <ac:spMkLst>
            <pc:docMk/>
            <pc:sldMk cId="1795989637" sldId="354"/>
            <ac:spMk id="41" creationId="{CF901240-40ED-4C92-AE0F-D28F7FB10758}"/>
          </ac:spMkLst>
        </pc:spChg>
        <pc:spChg chg="add mod">
          <ac:chgData name="Luigi Audino" userId="54603d9c-9394-4935-8f1c-3237cdbd7eb3" providerId="ADAL" clId="{5EC1297B-84B6-44D5-99D9-6FAE967A55BD}" dt="2021-03-23T14:55:05.744" v="396" actId="14100"/>
          <ac:spMkLst>
            <pc:docMk/>
            <pc:sldMk cId="1795989637" sldId="354"/>
            <ac:spMk id="42" creationId="{65761E0F-42F8-4B89-9133-ECB4768D5C95}"/>
          </ac:spMkLst>
        </pc:spChg>
        <pc:spChg chg="add mod">
          <ac:chgData name="Luigi Audino" userId="54603d9c-9394-4935-8f1c-3237cdbd7eb3" providerId="ADAL" clId="{5EC1297B-84B6-44D5-99D9-6FAE967A55BD}" dt="2021-03-23T14:54:54.206" v="394" actId="14100"/>
          <ac:spMkLst>
            <pc:docMk/>
            <pc:sldMk cId="1795989637" sldId="354"/>
            <ac:spMk id="43" creationId="{88E0556C-1D2A-4979-BB9A-69A16BA308C2}"/>
          </ac:spMkLst>
        </pc:spChg>
        <pc:picChg chg="add del mod ord modCrop">
          <ac:chgData name="Luigi Audino" userId="54603d9c-9394-4935-8f1c-3237cdbd7eb3" providerId="ADAL" clId="{5EC1297B-84B6-44D5-99D9-6FAE967A55BD}" dt="2021-03-23T14:21:37.726" v="217" actId="478"/>
          <ac:picMkLst>
            <pc:docMk/>
            <pc:sldMk cId="1795989637" sldId="354"/>
            <ac:picMk id="3" creationId="{295CCA17-E666-4F01-BF97-113AE89727E7}"/>
          </ac:picMkLst>
        </pc:picChg>
        <pc:picChg chg="add del mod ord">
          <ac:chgData name="Luigi Audino" userId="54603d9c-9394-4935-8f1c-3237cdbd7eb3" providerId="ADAL" clId="{5EC1297B-84B6-44D5-99D9-6FAE967A55BD}" dt="2021-03-23T14:46:29.235" v="269" actId="478"/>
          <ac:picMkLst>
            <pc:docMk/>
            <pc:sldMk cId="1795989637" sldId="354"/>
            <ac:picMk id="6" creationId="{42689FF3-9603-4243-9405-12FA56078C00}"/>
          </ac:picMkLst>
        </pc:picChg>
        <pc:picChg chg="add del mod ord">
          <ac:chgData name="Luigi Audino" userId="54603d9c-9394-4935-8f1c-3237cdbd7eb3" providerId="ADAL" clId="{5EC1297B-84B6-44D5-99D9-6FAE967A55BD}" dt="2021-03-23T14:54:21.499" v="382" actId="1076"/>
          <ac:picMkLst>
            <pc:docMk/>
            <pc:sldMk cId="1795989637" sldId="354"/>
            <ac:picMk id="8" creationId="{418E1BED-2400-4BC7-8D86-F84941187314}"/>
          </ac:picMkLst>
        </pc:picChg>
        <pc:picChg chg="del">
          <ac:chgData name="Luigi Audino" userId="54603d9c-9394-4935-8f1c-3237cdbd7eb3" providerId="ADAL" clId="{5EC1297B-84B6-44D5-99D9-6FAE967A55BD}" dt="2021-03-23T14:21:16.696" v="206" actId="478"/>
          <ac:picMkLst>
            <pc:docMk/>
            <pc:sldMk cId="1795989637" sldId="354"/>
            <ac:picMk id="10" creationId="{FBBFF9A8-3EB0-4975-86CF-AE3675B39FBB}"/>
          </ac:picMkLst>
        </pc:picChg>
        <pc:picChg chg="add mod">
          <ac:chgData name="Luigi Audino" userId="54603d9c-9394-4935-8f1c-3237cdbd7eb3" providerId="ADAL" clId="{5EC1297B-84B6-44D5-99D9-6FAE967A55BD}" dt="2021-03-23T14:49:27.063" v="331" actId="1035"/>
          <ac:picMkLst>
            <pc:docMk/>
            <pc:sldMk cId="1795989637" sldId="354"/>
            <ac:picMk id="11" creationId="{A24E19EF-027B-416C-9664-AA80A4D8BDC5}"/>
          </ac:picMkLst>
        </pc:picChg>
        <pc:picChg chg="del">
          <ac:chgData name="Luigi Audino" userId="54603d9c-9394-4935-8f1c-3237cdbd7eb3" providerId="ADAL" clId="{5EC1297B-84B6-44D5-99D9-6FAE967A55BD}" dt="2021-03-23T14:17:32.901" v="178" actId="478"/>
          <ac:picMkLst>
            <pc:docMk/>
            <pc:sldMk cId="1795989637" sldId="354"/>
            <ac:picMk id="12" creationId="{B34AB8E1-80FC-4F56-A8BE-3D2C84116561}"/>
          </ac:picMkLst>
        </pc:picChg>
        <pc:picChg chg="del">
          <ac:chgData name="Luigi Audino" userId="54603d9c-9394-4935-8f1c-3237cdbd7eb3" providerId="ADAL" clId="{5EC1297B-84B6-44D5-99D9-6FAE967A55BD}" dt="2021-03-23T14:21:20.524" v="211" actId="478"/>
          <ac:picMkLst>
            <pc:docMk/>
            <pc:sldMk cId="1795989637" sldId="354"/>
            <ac:picMk id="13" creationId="{B3468B6B-4B9F-4505-B22E-2B860E06141E}"/>
          </ac:picMkLst>
        </pc:picChg>
        <pc:picChg chg="del mod ord">
          <ac:chgData name="Luigi Audino" userId="54603d9c-9394-4935-8f1c-3237cdbd7eb3" providerId="ADAL" clId="{5EC1297B-84B6-44D5-99D9-6FAE967A55BD}" dt="2021-03-23T14:47:56.030" v="313" actId="478"/>
          <ac:picMkLst>
            <pc:docMk/>
            <pc:sldMk cId="1795989637" sldId="354"/>
            <ac:picMk id="14" creationId="{9127D8AE-1DE7-428F-A066-A3679276235C}"/>
          </ac:picMkLst>
        </pc:picChg>
        <pc:picChg chg="del">
          <ac:chgData name="Luigi Audino" userId="54603d9c-9394-4935-8f1c-3237cdbd7eb3" providerId="ADAL" clId="{5EC1297B-84B6-44D5-99D9-6FAE967A55BD}" dt="2021-03-23T14:21:20.884" v="212" actId="478"/>
          <ac:picMkLst>
            <pc:docMk/>
            <pc:sldMk cId="1795989637" sldId="354"/>
            <ac:picMk id="15" creationId="{0A232905-7E5B-4A5A-99DC-1EB5B621E29A}"/>
          </ac:picMkLst>
        </pc:picChg>
        <pc:picChg chg="del mod">
          <ac:chgData name="Luigi Audino" userId="54603d9c-9394-4935-8f1c-3237cdbd7eb3" providerId="ADAL" clId="{5EC1297B-84B6-44D5-99D9-6FAE967A55BD}" dt="2021-03-23T14:21:20.071" v="210" actId="478"/>
          <ac:picMkLst>
            <pc:docMk/>
            <pc:sldMk cId="1795989637" sldId="354"/>
            <ac:picMk id="16" creationId="{0E9C0215-736E-4431-B084-4456722A9E38}"/>
          </ac:picMkLst>
        </pc:picChg>
        <pc:picChg chg="add del mod">
          <ac:chgData name="Luigi Audino" userId="54603d9c-9394-4935-8f1c-3237cdbd7eb3" providerId="ADAL" clId="{5EC1297B-84B6-44D5-99D9-6FAE967A55BD}" dt="2021-03-23T14:47:30.506" v="293" actId="478"/>
          <ac:picMkLst>
            <pc:docMk/>
            <pc:sldMk cId="1795989637" sldId="354"/>
            <ac:picMk id="17" creationId="{BAECFBAA-6BE8-4119-98C5-67DC8A2D8890}"/>
          </ac:picMkLst>
        </pc:picChg>
        <pc:picChg chg="del mod">
          <ac:chgData name="Luigi Audino" userId="54603d9c-9394-4935-8f1c-3237cdbd7eb3" providerId="ADAL" clId="{5EC1297B-84B6-44D5-99D9-6FAE967A55BD}" dt="2021-03-23T14:21:17.157" v="208" actId="478"/>
          <ac:picMkLst>
            <pc:docMk/>
            <pc:sldMk cId="1795989637" sldId="354"/>
            <ac:picMk id="18" creationId="{D1597AF7-ECD1-48D2-B2C2-68DDA6C83C73}"/>
          </ac:picMkLst>
        </pc:picChg>
        <pc:picChg chg="add mod">
          <ac:chgData name="Luigi Audino" userId="54603d9c-9394-4935-8f1c-3237cdbd7eb3" providerId="ADAL" clId="{5EC1297B-84B6-44D5-99D9-6FAE967A55BD}" dt="2021-03-23T14:47:39.608" v="295" actId="14100"/>
          <ac:picMkLst>
            <pc:docMk/>
            <pc:sldMk cId="1795989637" sldId="354"/>
            <ac:picMk id="21" creationId="{3FE1F880-8636-4EC4-9010-3220258FC92F}"/>
          </ac:picMkLst>
        </pc:picChg>
        <pc:picChg chg="add del mod">
          <ac:chgData name="Luigi Audino" userId="54603d9c-9394-4935-8f1c-3237cdbd7eb3" providerId="ADAL" clId="{5EC1297B-84B6-44D5-99D9-6FAE967A55BD}" dt="2021-03-23T16:11:46.045" v="435" actId="478"/>
          <ac:picMkLst>
            <pc:docMk/>
            <pc:sldMk cId="1795989637" sldId="354"/>
            <ac:picMk id="22" creationId="{096F253C-3C06-462C-8859-1FEC5589C5A4}"/>
          </ac:picMkLst>
        </pc:picChg>
        <pc:picChg chg="add del mod">
          <ac:chgData name="Luigi Audino" userId="54603d9c-9394-4935-8f1c-3237cdbd7eb3" providerId="ADAL" clId="{5EC1297B-84B6-44D5-99D9-6FAE967A55BD}" dt="2021-03-23T14:47:56.030" v="313" actId="478"/>
          <ac:picMkLst>
            <pc:docMk/>
            <pc:sldMk cId="1795989637" sldId="354"/>
            <ac:picMk id="22" creationId="{F1D8D433-D9EA-4DD6-9031-43FECA0C43C8}"/>
          </ac:picMkLst>
        </pc:picChg>
        <pc:picChg chg="add del mod">
          <ac:chgData name="Luigi Audino" userId="54603d9c-9394-4935-8f1c-3237cdbd7eb3" providerId="ADAL" clId="{5EC1297B-84B6-44D5-99D9-6FAE967A55BD}" dt="2021-03-23T16:11:46.457" v="436" actId="478"/>
          <ac:picMkLst>
            <pc:docMk/>
            <pc:sldMk cId="1795989637" sldId="354"/>
            <ac:picMk id="24" creationId="{B5EADF56-91D1-40BB-8331-A66341ED8927}"/>
          </ac:picMkLst>
        </pc:picChg>
        <pc:picChg chg="add del mod">
          <ac:chgData name="Luigi Audino" userId="54603d9c-9394-4935-8f1c-3237cdbd7eb3" providerId="ADAL" clId="{5EC1297B-84B6-44D5-99D9-6FAE967A55BD}" dt="2021-03-23T16:11:47.043" v="437" actId="478"/>
          <ac:picMkLst>
            <pc:docMk/>
            <pc:sldMk cId="1795989637" sldId="354"/>
            <ac:picMk id="26" creationId="{CEA9B2B0-6F48-49D5-B3AA-80D0B4A494AE}"/>
          </ac:picMkLst>
        </pc:picChg>
        <pc:picChg chg="add del mod">
          <ac:chgData name="Luigi Audino" userId="54603d9c-9394-4935-8f1c-3237cdbd7eb3" providerId="ADAL" clId="{5EC1297B-84B6-44D5-99D9-6FAE967A55BD}" dt="2021-03-23T14:47:16.184" v="286" actId="478"/>
          <ac:picMkLst>
            <pc:docMk/>
            <pc:sldMk cId="1795989637" sldId="354"/>
            <ac:picMk id="27" creationId="{05A66D3C-86D3-4635-BC44-C11C1D087723}"/>
          </ac:picMkLst>
        </pc:picChg>
        <pc:picChg chg="add del mod">
          <ac:chgData name="Luigi Audino" userId="54603d9c-9394-4935-8f1c-3237cdbd7eb3" providerId="ADAL" clId="{5EC1297B-84B6-44D5-99D9-6FAE967A55BD}" dt="2021-03-23T16:11:47.639" v="438" actId="478"/>
          <ac:picMkLst>
            <pc:docMk/>
            <pc:sldMk cId="1795989637" sldId="354"/>
            <ac:picMk id="27" creationId="{3F0EAEAB-EF0C-4E71-9BFE-F37814B807B3}"/>
          </ac:picMkLst>
        </pc:picChg>
        <pc:picChg chg="add mod">
          <ac:chgData name="Luigi Audino" userId="54603d9c-9394-4935-8f1c-3237cdbd7eb3" providerId="ADAL" clId="{5EC1297B-84B6-44D5-99D9-6FAE967A55BD}" dt="2021-03-23T14:47:59.178" v="314" actId="1037"/>
          <ac:picMkLst>
            <pc:docMk/>
            <pc:sldMk cId="1795989637" sldId="354"/>
            <ac:picMk id="29" creationId="{4EBECCAD-1F73-447F-913B-6CDB9285B8FF}"/>
          </ac:picMkLst>
        </pc:picChg>
        <pc:picChg chg="add mod">
          <ac:chgData name="Luigi Audino" userId="54603d9c-9394-4935-8f1c-3237cdbd7eb3" providerId="ADAL" clId="{5EC1297B-84B6-44D5-99D9-6FAE967A55BD}" dt="2021-03-23T14:48:30.377" v="323" actId="14100"/>
          <ac:picMkLst>
            <pc:docMk/>
            <pc:sldMk cId="1795989637" sldId="354"/>
            <ac:picMk id="30" creationId="{69276E76-5448-4AD5-915A-33B796CF6FD1}"/>
          </ac:picMkLst>
        </pc:picChg>
        <pc:picChg chg="add mod">
          <ac:chgData name="Luigi Audino" userId="54603d9c-9394-4935-8f1c-3237cdbd7eb3" providerId="ADAL" clId="{5EC1297B-84B6-44D5-99D9-6FAE967A55BD}" dt="2021-03-23T14:50:05.950" v="339" actId="1076"/>
          <ac:picMkLst>
            <pc:docMk/>
            <pc:sldMk cId="1795989637" sldId="354"/>
            <ac:picMk id="31" creationId="{1C65F2BC-EC8A-4702-AB23-D1F03566A780}"/>
          </ac:picMkLst>
        </pc:picChg>
        <pc:picChg chg="add mod">
          <ac:chgData name="Luigi Audino" userId="54603d9c-9394-4935-8f1c-3237cdbd7eb3" providerId="ADAL" clId="{5EC1297B-84B6-44D5-99D9-6FAE967A55BD}" dt="2021-03-23T14:51:24.654" v="354" actId="1076"/>
          <ac:picMkLst>
            <pc:docMk/>
            <pc:sldMk cId="1795989637" sldId="354"/>
            <ac:picMk id="32" creationId="{F0A48AF0-DF7F-4D3C-BA43-FCE04EA9923C}"/>
          </ac:picMkLst>
        </pc:picChg>
        <pc:picChg chg="add mod">
          <ac:chgData name="Luigi Audino" userId="54603d9c-9394-4935-8f1c-3237cdbd7eb3" providerId="ADAL" clId="{5EC1297B-84B6-44D5-99D9-6FAE967A55BD}" dt="2021-03-23T14:50:26.519" v="341" actId="1076"/>
          <ac:picMkLst>
            <pc:docMk/>
            <pc:sldMk cId="1795989637" sldId="354"/>
            <ac:picMk id="33" creationId="{3B1A1282-5A22-4B82-A041-BA34B454B08E}"/>
          </ac:picMkLst>
        </pc:picChg>
        <pc:picChg chg="add del mod">
          <ac:chgData name="Luigi Audino" userId="54603d9c-9394-4935-8f1c-3237cdbd7eb3" providerId="ADAL" clId="{5EC1297B-84B6-44D5-99D9-6FAE967A55BD}" dt="2021-03-23T14:51:22.857" v="352"/>
          <ac:picMkLst>
            <pc:docMk/>
            <pc:sldMk cId="1795989637" sldId="354"/>
            <ac:picMk id="34" creationId="{E463382F-93C6-414C-86DB-D85A91C553F7}"/>
          </ac:picMkLst>
        </pc:picChg>
        <pc:picChg chg="add mod">
          <ac:chgData name="Luigi Audino" userId="54603d9c-9394-4935-8f1c-3237cdbd7eb3" providerId="ADAL" clId="{5EC1297B-84B6-44D5-99D9-6FAE967A55BD}" dt="2021-03-23T14:53:35.290" v="370" actId="1076"/>
          <ac:picMkLst>
            <pc:docMk/>
            <pc:sldMk cId="1795989637" sldId="354"/>
            <ac:picMk id="35" creationId="{A824DF96-D035-438E-B970-E7D07AF522A7}"/>
          </ac:picMkLst>
        </pc:picChg>
        <pc:picChg chg="add mod">
          <ac:chgData name="Luigi Audino" userId="54603d9c-9394-4935-8f1c-3237cdbd7eb3" providerId="ADAL" clId="{5EC1297B-84B6-44D5-99D9-6FAE967A55BD}" dt="2021-03-23T14:54:12.777" v="379" actId="1076"/>
          <ac:picMkLst>
            <pc:docMk/>
            <pc:sldMk cId="1795989637" sldId="354"/>
            <ac:picMk id="36" creationId="{55EA9B25-5367-477F-9478-ADDA5015BF0F}"/>
          </ac:picMkLst>
        </pc:picChg>
        <pc:picChg chg="add mod">
          <ac:chgData name="Luigi Audino" userId="54603d9c-9394-4935-8f1c-3237cdbd7eb3" providerId="ADAL" clId="{5EC1297B-84B6-44D5-99D9-6FAE967A55BD}" dt="2021-03-23T14:53:52.960" v="373" actId="1076"/>
          <ac:picMkLst>
            <pc:docMk/>
            <pc:sldMk cId="1795989637" sldId="354"/>
            <ac:picMk id="38" creationId="{A6E82C72-40BE-4A1B-AB74-A45903EDA43F}"/>
          </ac:picMkLst>
        </pc:picChg>
        <pc:picChg chg="add mod">
          <ac:chgData name="Luigi Audino" userId="54603d9c-9394-4935-8f1c-3237cdbd7eb3" providerId="ADAL" clId="{5EC1297B-84B6-44D5-99D9-6FAE967A55BD}" dt="2021-03-23T14:54:09.147" v="377" actId="1076"/>
          <ac:picMkLst>
            <pc:docMk/>
            <pc:sldMk cId="1795989637" sldId="354"/>
            <ac:picMk id="40" creationId="{12789FA1-B61F-4E92-9F8C-A76559F37274}"/>
          </ac:picMkLst>
        </pc:picChg>
      </pc:sldChg>
      <pc:sldChg chg="delSp add del mod ord">
        <pc:chgData name="Luigi Audino" userId="54603d9c-9394-4935-8f1c-3237cdbd7eb3" providerId="ADAL" clId="{5EC1297B-84B6-44D5-99D9-6FAE967A55BD}" dt="2021-03-23T14:57:28.581" v="403" actId="2696"/>
        <pc:sldMkLst>
          <pc:docMk/>
          <pc:sldMk cId="3479088286" sldId="355"/>
        </pc:sldMkLst>
        <pc:spChg chg="del">
          <ac:chgData name="Luigi Audino" userId="54603d9c-9394-4935-8f1c-3237cdbd7eb3" providerId="ADAL" clId="{5EC1297B-84B6-44D5-99D9-6FAE967A55BD}" dt="2021-03-23T14:57:26.529" v="402" actId="478"/>
          <ac:spMkLst>
            <pc:docMk/>
            <pc:sldMk cId="3479088286" sldId="355"/>
            <ac:spMk id="19" creationId="{D20E610A-7ED0-4ECA-BAA0-7767735FE6B4}"/>
          </ac:spMkLst>
        </pc:spChg>
        <pc:picChg chg="del">
          <ac:chgData name="Luigi Audino" userId="54603d9c-9394-4935-8f1c-3237cdbd7eb3" providerId="ADAL" clId="{5EC1297B-84B6-44D5-99D9-6FAE967A55BD}" dt="2021-03-23T14:57:25.583" v="401" actId="478"/>
          <ac:picMkLst>
            <pc:docMk/>
            <pc:sldMk cId="3479088286" sldId="355"/>
            <ac:picMk id="5" creationId="{C8799FFD-99A8-4C0B-8F16-B55E3CC996BC}"/>
          </ac:picMkLst>
        </pc:picChg>
        <pc:picChg chg="del">
          <ac:chgData name="Luigi Audino" userId="54603d9c-9394-4935-8f1c-3237cdbd7eb3" providerId="ADAL" clId="{5EC1297B-84B6-44D5-99D9-6FAE967A55BD}" dt="2021-03-23T14:57:24.888" v="400" actId="478"/>
          <ac:picMkLst>
            <pc:docMk/>
            <pc:sldMk cId="3479088286" sldId="355"/>
            <ac:picMk id="10" creationId="{FBBFF9A8-3EB0-4975-86CF-AE3675B39FBB}"/>
          </ac:picMkLst>
        </pc:picChg>
      </pc:sldChg>
      <pc:sldChg chg="addSp delSp modSp add mod ord">
        <pc:chgData name="Luigi Audino" userId="54603d9c-9394-4935-8f1c-3237cdbd7eb3" providerId="ADAL" clId="{5EC1297B-84B6-44D5-99D9-6FAE967A55BD}" dt="2021-03-24T15:32:34.405" v="1033" actId="1035"/>
        <pc:sldMkLst>
          <pc:docMk/>
          <pc:sldMk cId="4287592408" sldId="355"/>
        </pc:sldMkLst>
        <pc:spChg chg="add mod ord">
          <ac:chgData name="Luigi Audino" userId="54603d9c-9394-4935-8f1c-3237cdbd7eb3" providerId="ADAL" clId="{5EC1297B-84B6-44D5-99D9-6FAE967A55BD}" dt="2021-03-23T16:14:50.857" v="454" actId="167"/>
          <ac:spMkLst>
            <pc:docMk/>
            <pc:sldMk cId="4287592408" sldId="355"/>
            <ac:spMk id="2" creationId="{CEF6897C-C919-4A6D-8AD1-7BA26F74F8C5}"/>
          </ac:spMkLst>
        </pc:spChg>
        <pc:spChg chg="add mod">
          <ac:chgData name="Luigi Audino" userId="54603d9c-9394-4935-8f1c-3237cdbd7eb3" providerId="ADAL" clId="{5EC1297B-84B6-44D5-99D9-6FAE967A55BD}" dt="2021-03-23T16:14:59.271" v="457" actId="1076"/>
          <ac:spMkLst>
            <pc:docMk/>
            <pc:sldMk cId="4287592408" sldId="355"/>
            <ac:spMk id="34" creationId="{81A25BB0-3EE9-44A9-AAB3-E8CB6716DE00}"/>
          </ac:spMkLst>
        </pc:spChg>
        <pc:spChg chg="add mod">
          <ac:chgData name="Luigi Audino" userId="54603d9c-9394-4935-8f1c-3237cdbd7eb3" providerId="ADAL" clId="{5EC1297B-84B6-44D5-99D9-6FAE967A55BD}" dt="2021-03-24T15:32:34.405" v="1033" actId="1035"/>
          <ac:spMkLst>
            <pc:docMk/>
            <pc:sldMk cId="4287592408" sldId="355"/>
            <ac:spMk id="37" creationId="{9E2C73AD-6015-4178-A06C-C51CA194A05D}"/>
          </ac:spMkLst>
        </pc:spChg>
        <pc:spChg chg="add mod">
          <ac:chgData name="Luigi Audino" userId="54603d9c-9394-4935-8f1c-3237cdbd7eb3" providerId="ADAL" clId="{5EC1297B-84B6-44D5-99D9-6FAE967A55BD}" dt="2021-03-23T16:15:24.101" v="466" actId="1076"/>
          <ac:spMkLst>
            <pc:docMk/>
            <pc:sldMk cId="4287592408" sldId="355"/>
            <ac:spMk id="39" creationId="{58F00A1A-EDD8-4880-83E7-C7DDEF351777}"/>
          </ac:spMkLst>
        </pc:spChg>
        <pc:spChg chg="mod">
          <ac:chgData name="Luigi Audino" userId="54603d9c-9394-4935-8f1c-3237cdbd7eb3" providerId="ADAL" clId="{5EC1297B-84B6-44D5-99D9-6FAE967A55BD}" dt="2021-03-23T16:15:41.991" v="473" actId="14100"/>
          <ac:spMkLst>
            <pc:docMk/>
            <pc:sldMk cId="4287592408" sldId="355"/>
            <ac:spMk id="43" creationId="{88E0556C-1D2A-4979-BB9A-69A16BA308C2}"/>
          </ac:spMkLst>
        </pc:spChg>
        <pc:spChg chg="add mod">
          <ac:chgData name="Luigi Audino" userId="54603d9c-9394-4935-8f1c-3237cdbd7eb3" providerId="ADAL" clId="{5EC1297B-84B6-44D5-99D9-6FAE967A55BD}" dt="2021-03-23T16:15:31.131" v="468" actId="1076"/>
          <ac:spMkLst>
            <pc:docMk/>
            <pc:sldMk cId="4287592408" sldId="355"/>
            <ac:spMk id="44" creationId="{8CFDFDAF-E98D-44E6-96EC-630EEEAD7E91}"/>
          </ac:spMkLst>
        </pc:spChg>
        <pc:spChg chg="add mod">
          <ac:chgData name="Luigi Audino" userId="54603d9c-9394-4935-8f1c-3237cdbd7eb3" providerId="ADAL" clId="{5EC1297B-84B6-44D5-99D9-6FAE967A55BD}" dt="2021-03-23T16:15:34.690" v="470" actId="1076"/>
          <ac:spMkLst>
            <pc:docMk/>
            <pc:sldMk cId="4287592408" sldId="355"/>
            <ac:spMk id="45" creationId="{705EACD5-4D7F-48C0-BD10-ACA70F89F49F}"/>
          </ac:spMkLst>
        </pc:spChg>
        <pc:spChg chg="add mod">
          <ac:chgData name="Luigi Audino" userId="54603d9c-9394-4935-8f1c-3237cdbd7eb3" providerId="ADAL" clId="{5EC1297B-84B6-44D5-99D9-6FAE967A55BD}" dt="2021-03-23T16:15:38.440" v="472" actId="1076"/>
          <ac:spMkLst>
            <pc:docMk/>
            <pc:sldMk cId="4287592408" sldId="355"/>
            <ac:spMk id="46" creationId="{4F45FC8F-801C-4DA4-BAFC-A8947E5AB27B}"/>
          </ac:spMkLst>
        </pc:spChg>
        <pc:spChg chg="add mod">
          <ac:chgData name="Luigi Audino" userId="54603d9c-9394-4935-8f1c-3237cdbd7eb3" providerId="ADAL" clId="{5EC1297B-84B6-44D5-99D9-6FAE967A55BD}" dt="2021-03-23T16:18:12.710" v="477" actId="1076"/>
          <ac:spMkLst>
            <pc:docMk/>
            <pc:sldMk cId="4287592408" sldId="355"/>
            <ac:spMk id="47" creationId="{0F198FD0-5C64-4386-A479-F90B21FB127E}"/>
          </ac:spMkLst>
        </pc:spChg>
        <pc:picChg chg="ord">
          <ac:chgData name="Luigi Audino" userId="54603d9c-9394-4935-8f1c-3237cdbd7eb3" providerId="ADAL" clId="{5EC1297B-84B6-44D5-99D9-6FAE967A55BD}" dt="2021-03-23T16:14:54.401" v="455" actId="167"/>
          <ac:picMkLst>
            <pc:docMk/>
            <pc:sldMk cId="4287592408" sldId="355"/>
            <ac:picMk id="8" creationId="{418E1BED-2400-4BC7-8D86-F84941187314}"/>
          </ac:picMkLst>
        </pc:picChg>
        <pc:picChg chg="del">
          <ac:chgData name="Luigi Audino" userId="54603d9c-9394-4935-8f1c-3237cdbd7eb3" providerId="ADAL" clId="{5EC1297B-84B6-44D5-99D9-6FAE967A55BD}" dt="2021-03-23T16:13:55.947" v="439" actId="478"/>
          <ac:picMkLst>
            <pc:docMk/>
            <pc:sldMk cId="4287592408" sldId="355"/>
            <ac:picMk id="21" creationId="{3FE1F880-8636-4EC4-9010-3220258FC92F}"/>
          </ac:picMkLst>
        </pc:picChg>
        <pc:picChg chg="del">
          <ac:chgData name="Luigi Audino" userId="54603d9c-9394-4935-8f1c-3237cdbd7eb3" providerId="ADAL" clId="{5EC1297B-84B6-44D5-99D9-6FAE967A55BD}" dt="2021-03-23T16:13:56.543" v="440" actId="478"/>
          <ac:picMkLst>
            <pc:docMk/>
            <pc:sldMk cId="4287592408" sldId="355"/>
            <ac:picMk id="29" creationId="{4EBECCAD-1F73-447F-913B-6CDB9285B8FF}"/>
          </ac:picMkLst>
        </pc:picChg>
        <pc:picChg chg="del">
          <ac:chgData name="Luigi Audino" userId="54603d9c-9394-4935-8f1c-3237cdbd7eb3" providerId="ADAL" clId="{5EC1297B-84B6-44D5-99D9-6FAE967A55BD}" dt="2021-03-23T16:13:58.199" v="441" actId="478"/>
          <ac:picMkLst>
            <pc:docMk/>
            <pc:sldMk cId="4287592408" sldId="355"/>
            <ac:picMk id="30" creationId="{69276E76-5448-4AD5-915A-33B796CF6FD1}"/>
          </ac:picMkLst>
        </pc:picChg>
      </pc:sldChg>
      <pc:sldChg chg="add">
        <pc:chgData name="Luigi Audino" userId="54603d9c-9394-4935-8f1c-3237cdbd7eb3" providerId="ADAL" clId="{5EC1297B-84B6-44D5-99D9-6FAE967A55BD}" dt="2021-03-24T13:50:14.237" v="480" actId="2890"/>
        <pc:sldMkLst>
          <pc:docMk/>
          <pc:sldMk cId="3708855265" sldId="356"/>
        </pc:sldMkLst>
      </pc:sldChg>
      <pc:sldChg chg="addSp delSp modSp add mod">
        <pc:chgData name="Luigi Audino" userId="54603d9c-9394-4935-8f1c-3237cdbd7eb3" providerId="ADAL" clId="{5EC1297B-84B6-44D5-99D9-6FAE967A55BD}" dt="2021-03-24T15:32:07.538" v="1032" actId="732"/>
        <pc:sldMkLst>
          <pc:docMk/>
          <pc:sldMk cId="2851494575" sldId="357"/>
        </pc:sldMkLst>
        <pc:spChg chg="del">
          <ac:chgData name="Luigi Audino" userId="54603d9c-9394-4935-8f1c-3237cdbd7eb3" providerId="ADAL" clId="{5EC1297B-84B6-44D5-99D9-6FAE967A55BD}" dt="2021-03-24T14:27:06.732" v="543" actId="478"/>
          <ac:spMkLst>
            <pc:docMk/>
            <pc:sldMk cId="2851494575" sldId="357"/>
            <ac:spMk id="6" creationId="{2A37703F-8D59-4463-91EF-03096644A83D}"/>
          </ac:spMkLst>
        </pc:spChg>
        <pc:spChg chg="add del mod">
          <ac:chgData name="Luigi Audino" userId="54603d9c-9394-4935-8f1c-3237cdbd7eb3" providerId="ADAL" clId="{5EC1297B-84B6-44D5-99D9-6FAE967A55BD}" dt="2021-03-24T14:30:50.388" v="747" actId="478"/>
          <ac:spMkLst>
            <pc:docMk/>
            <pc:sldMk cId="2851494575" sldId="357"/>
            <ac:spMk id="10" creationId="{F3D62749-C998-45B2-8929-D830D8DECF87}"/>
          </ac:spMkLst>
        </pc:spChg>
        <pc:spChg chg="add mod">
          <ac:chgData name="Luigi Audino" userId="54603d9c-9394-4935-8f1c-3237cdbd7eb3" providerId="ADAL" clId="{5EC1297B-84B6-44D5-99D9-6FAE967A55BD}" dt="2021-03-24T14:33:40.675" v="997" actId="115"/>
          <ac:spMkLst>
            <pc:docMk/>
            <pc:sldMk cId="2851494575" sldId="357"/>
            <ac:spMk id="11" creationId="{1F7E6724-9B9C-4131-B8F0-37FAE1A73CFB}"/>
          </ac:spMkLst>
        </pc:spChg>
        <pc:spChg chg="add del mod">
          <ac:chgData name="Luigi Audino" userId="54603d9c-9394-4935-8f1c-3237cdbd7eb3" providerId="ADAL" clId="{5EC1297B-84B6-44D5-99D9-6FAE967A55BD}" dt="2021-03-24T15:31:09.323" v="1022" actId="478"/>
          <ac:spMkLst>
            <pc:docMk/>
            <pc:sldMk cId="2851494575" sldId="357"/>
            <ac:spMk id="12" creationId="{23D8EC9D-BEE7-410E-A936-2CD37AFAAFC0}"/>
          </ac:spMkLst>
        </pc:spChg>
        <pc:spChg chg="add mod">
          <ac:chgData name="Luigi Audino" userId="54603d9c-9394-4935-8f1c-3237cdbd7eb3" providerId="ADAL" clId="{5EC1297B-84B6-44D5-99D9-6FAE967A55BD}" dt="2021-03-24T14:33:57.824" v="998"/>
          <ac:spMkLst>
            <pc:docMk/>
            <pc:sldMk cId="2851494575" sldId="357"/>
            <ac:spMk id="13" creationId="{D12A31DF-6559-4687-B53E-A6646F19138D}"/>
          </ac:spMkLst>
        </pc:spChg>
        <pc:spChg chg="add mod">
          <ac:chgData name="Luigi Audino" userId="54603d9c-9394-4935-8f1c-3237cdbd7eb3" providerId="ADAL" clId="{5EC1297B-84B6-44D5-99D9-6FAE967A55BD}" dt="2021-03-24T14:33:57.824" v="998"/>
          <ac:spMkLst>
            <pc:docMk/>
            <pc:sldMk cId="2851494575" sldId="357"/>
            <ac:spMk id="14" creationId="{0D0CC433-2435-4403-AB7C-4886E5EA87DD}"/>
          </ac:spMkLst>
        </pc:spChg>
        <pc:spChg chg="add mod">
          <ac:chgData name="Luigi Audino" userId="54603d9c-9394-4935-8f1c-3237cdbd7eb3" providerId="ADAL" clId="{5EC1297B-84B6-44D5-99D9-6FAE967A55BD}" dt="2021-03-24T15:31:06.318" v="1021"/>
          <ac:spMkLst>
            <pc:docMk/>
            <pc:sldMk cId="2851494575" sldId="357"/>
            <ac:spMk id="15" creationId="{07F36E44-86E9-4236-B228-E96AFD5BD169}"/>
          </ac:spMkLst>
        </pc:spChg>
        <pc:spChg chg="mod">
          <ac:chgData name="Luigi Audino" userId="54603d9c-9394-4935-8f1c-3237cdbd7eb3" providerId="ADAL" clId="{5EC1297B-84B6-44D5-99D9-6FAE967A55BD}" dt="2021-03-24T14:31:09.685" v="753" actId="1076"/>
          <ac:spMkLst>
            <pc:docMk/>
            <pc:sldMk cId="2851494575" sldId="357"/>
            <ac:spMk id="22" creationId="{4FBD0C3A-B2FE-4469-8AB4-7B126F55C5FC}"/>
          </ac:spMkLst>
        </pc:spChg>
        <pc:picChg chg="add mod ord modCrop">
          <ac:chgData name="Luigi Audino" userId="54603d9c-9394-4935-8f1c-3237cdbd7eb3" providerId="ADAL" clId="{5EC1297B-84B6-44D5-99D9-6FAE967A55BD}" dt="2021-03-24T15:32:07.538" v="1032" actId="732"/>
          <ac:picMkLst>
            <pc:docMk/>
            <pc:sldMk cId="2851494575" sldId="357"/>
            <ac:picMk id="3" creationId="{879400FA-6AB3-4322-A194-7D0A749719F3}"/>
          </ac:picMkLst>
        </pc:picChg>
        <pc:picChg chg="del">
          <ac:chgData name="Luigi Audino" userId="54603d9c-9394-4935-8f1c-3237cdbd7eb3" providerId="ADAL" clId="{5EC1297B-84B6-44D5-99D9-6FAE967A55BD}" dt="2021-03-24T14:27:05.437" v="542" actId="478"/>
          <ac:picMkLst>
            <pc:docMk/>
            <pc:sldMk cId="2851494575" sldId="357"/>
            <ac:picMk id="9" creationId="{963DF844-DC23-4C7C-9ED6-EF6C747E5D18}"/>
          </ac:picMkLst>
        </pc:picChg>
        <pc:picChg chg="del">
          <ac:chgData name="Luigi Audino" userId="54603d9c-9394-4935-8f1c-3237cdbd7eb3" providerId="ADAL" clId="{5EC1297B-84B6-44D5-99D9-6FAE967A55BD}" dt="2021-03-24T15:28:59.765" v="1003" actId="478"/>
          <ac:picMkLst>
            <pc:docMk/>
            <pc:sldMk cId="2851494575" sldId="357"/>
            <ac:picMk id="21" creationId="{1E134205-B2FE-411C-B785-37450FF64F45}"/>
          </ac:picMkLst>
        </pc:picChg>
      </pc:sldChg>
    </pc:docChg>
  </pc:docChgLst>
  <pc:docChgLst>
    <pc:chgData name="Luigi Audino" userId="54603d9c-9394-4935-8f1c-3237cdbd7eb3" providerId="ADAL" clId="{C55A1317-0EE3-4D59-9820-2DC6F5A18DB2}"/>
    <pc:docChg chg="undo custSel modSld sldOrd">
      <pc:chgData name="Luigi Audino" userId="54603d9c-9394-4935-8f1c-3237cdbd7eb3" providerId="ADAL" clId="{C55A1317-0EE3-4D59-9820-2DC6F5A18DB2}" dt="2021-03-31T16:29:00.325" v="170"/>
      <pc:docMkLst>
        <pc:docMk/>
      </pc:docMkLst>
      <pc:sldChg chg="modSp mod">
        <pc:chgData name="Luigi Audino" userId="54603d9c-9394-4935-8f1c-3237cdbd7eb3" providerId="ADAL" clId="{C55A1317-0EE3-4D59-9820-2DC6F5A18DB2}" dt="2021-03-24T15:35:28.566" v="50" actId="14100"/>
        <pc:sldMkLst>
          <pc:docMk/>
          <pc:sldMk cId="2783460276" sldId="260"/>
        </pc:sldMkLst>
        <pc:spChg chg="mod">
          <ac:chgData name="Luigi Audino" userId="54603d9c-9394-4935-8f1c-3237cdbd7eb3" providerId="ADAL" clId="{C55A1317-0EE3-4D59-9820-2DC6F5A18DB2}" dt="2021-03-24T15:35:28.566" v="50" actId="14100"/>
          <ac:spMkLst>
            <pc:docMk/>
            <pc:sldMk cId="2783460276" sldId="260"/>
            <ac:spMk id="3" creationId="{52A773FD-5DAA-1A4E-BB58-121A7000D9E2}"/>
          </ac:spMkLst>
        </pc:spChg>
      </pc:sldChg>
      <pc:sldChg chg="addSp delSp modSp mod">
        <pc:chgData name="Luigi Audino" userId="54603d9c-9394-4935-8f1c-3237cdbd7eb3" providerId="ADAL" clId="{C55A1317-0EE3-4D59-9820-2DC6F5A18DB2}" dt="2021-03-24T15:40:02.926" v="145" actId="20577"/>
        <pc:sldMkLst>
          <pc:docMk/>
          <pc:sldMk cId="1905713406" sldId="334"/>
        </pc:sldMkLst>
        <pc:spChg chg="del">
          <ac:chgData name="Luigi Audino" userId="54603d9c-9394-4935-8f1c-3237cdbd7eb3" providerId="ADAL" clId="{C55A1317-0EE3-4D59-9820-2DC6F5A18DB2}" dt="2021-03-24T15:39:20.481" v="131" actId="478"/>
          <ac:spMkLst>
            <pc:docMk/>
            <pc:sldMk cId="1905713406" sldId="334"/>
            <ac:spMk id="12" creationId="{398CCCFE-5065-4CBE-AB90-61E0BF630062}"/>
          </ac:spMkLst>
        </pc:spChg>
        <pc:spChg chg="add del mod">
          <ac:chgData name="Luigi Audino" userId="54603d9c-9394-4935-8f1c-3237cdbd7eb3" providerId="ADAL" clId="{C55A1317-0EE3-4D59-9820-2DC6F5A18DB2}" dt="2021-03-24T15:39:17.863" v="130"/>
          <ac:spMkLst>
            <pc:docMk/>
            <pc:sldMk cId="1905713406" sldId="334"/>
            <ac:spMk id="13" creationId="{60ABA04C-5835-49E7-89CA-D926A705A727}"/>
          </ac:spMkLst>
        </pc:spChg>
        <pc:spChg chg="add mod">
          <ac:chgData name="Luigi Audino" userId="54603d9c-9394-4935-8f1c-3237cdbd7eb3" providerId="ADAL" clId="{C55A1317-0EE3-4D59-9820-2DC6F5A18DB2}" dt="2021-03-24T15:40:02.926" v="145" actId="20577"/>
          <ac:spMkLst>
            <pc:docMk/>
            <pc:sldMk cId="1905713406" sldId="334"/>
            <ac:spMk id="14" creationId="{1643E725-ECAC-405B-8188-B2475A15C396}"/>
          </ac:spMkLst>
        </pc:spChg>
        <pc:spChg chg="add mod">
          <ac:chgData name="Luigi Audino" userId="54603d9c-9394-4935-8f1c-3237cdbd7eb3" providerId="ADAL" clId="{C55A1317-0EE3-4D59-9820-2DC6F5A18DB2}" dt="2021-03-24T15:39:43.984" v="137"/>
          <ac:spMkLst>
            <pc:docMk/>
            <pc:sldMk cId="1905713406" sldId="334"/>
            <ac:spMk id="15" creationId="{623CF116-91A0-4501-AE08-5DDEBFA23297}"/>
          </ac:spMkLst>
        </pc:spChg>
        <pc:spChg chg="mod">
          <ac:chgData name="Luigi Audino" userId="54603d9c-9394-4935-8f1c-3237cdbd7eb3" providerId="ADAL" clId="{C55A1317-0EE3-4D59-9820-2DC6F5A18DB2}" dt="2021-03-24T15:39:24.274" v="132" actId="1076"/>
          <ac:spMkLst>
            <pc:docMk/>
            <pc:sldMk cId="1905713406" sldId="334"/>
            <ac:spMk id="33" creationId="{D255C520-34C9-4EC0-B428-78244B2CD2E8}"/>
          </ac:spMkLst>
        </pc:spChg>
      </pc:sldChg>
      <pc:sldChg chg="ord">
        <pc:chgData name="Luigi Audino" userId="54603d9c-9394-4935-8f1c-3237cdbd7eb3" providerId="ADAL" clId="{C55A1317-0EE3-4D59-9820-2DC6F5A18DB2}" dt="2021-03-31T16:29:00.325" v="170"/>
        <pc:sldMkLst>
          <pc:docMk/>
          <pc:sldMk cId="1795989637" sldId="354"/>
        </pc:sldMkLst>
      </pc:sldChg>
      <pc:sldChg chg="addSp modSp mod ord">
        <pc:chgData name="Luigi Audino" userId="54603d9c-9394-4935-8f1c-3237cdbd7eb3" providerId="ADAL" clId="{C55A1317-0EE3-4D59-9820-2DC6F5A18DB2}" dt="2021-03-31T16:29:00.325" v="170"/>
        <pc:sldMkLst>
          <pc:docMk/>
          <pc:sldMk cId="4287592408" sldId="355"/>
        </pc:sldMkLst>
        <pc:picChg chg="mod">
          <ac:chgData name="Luigi Audino" userId="54603d9c-9394-4935-8f1c-3237cdbd7eb3" providerId="ADAL" clId="{C55A1317-0EE3-4D59-9820-2DC6F5A18DB2}" dt="2021-03-31T16:13:35.569" v="168" actId="1076"/>
          <ac:picMkLst>
            <pc:docMk/>
            <pc:sldMk cId="4287592408" sldId="355"/>
            <ac:picMk id="11" creationId="{A24E19EF-027B-416C-9664-AA80A4D8BDC5}"/>
          </ac:picMkLst>
        </pc:picChg>
        <pc:picChg chg="add mod">
          <ac:chgData name="Luigi Audino" userId="54603d9c-9394-4935-8f1c-3237cdbd7eb3" providerId="ADAL" clId="{C55A1317-0EE3-4D59-9820-2DC6F5A18DB2}" dt="2021-03-31T16:13:19.426" v="162" actId="688"/>
          <ac:picMkLst>
            <pc:docMk/>
            <pc:sldMk cId="4287592408" sldId="355"/>
            <ac:picMk id="30" creationId="{786CB224-C151-4812-8334-F40C48046938}"/>
          </ac:picMkLst>
        </pc:picChg>
        <pc:picChg chg="add mod">
          <ac:chgData name="Luigi Audino" userId="54603d9c-9394-4935-8f1c-3237cdbd7eb3" providerId="ADAL" clId="{C55A1317-0EE3-4D59-9820-2DC6F5A18DB2}" dt="2021-03-31T16:13:09.235" v="159" actId="1076"/>
          <ac:picMkLst>
            <pc:docMk/>
            <pc:sldMk cId="4287592408" sldId="355"/>
            <ac:picMk id="48" creationId="{76C05D4E-055D-4F7C-8817-646F98C75E9F}"/>
          </ac:picMkLst>
        </pc:picChg>
      </pc:sldChg>
      <pc:sldChg chg="addSp delSp modSp mod">
        <pc:chgData name="Luigi Audino" userId="54603d9c-9394-4935-8f1c-3237cdbd7eb3" providerId="ADAL" clId="{C55A1317-0EE3-4D59-9820-2DC6F5A18DB2}" dt="2021-03-24T15:40:21.299" v="147" actId="1076"/>
        <pc:sldMkLst>
          <pc:docMk/>
          <pc:sldMk cId="2851494575" sldId="357"/>
        </pc:sldMkLst>
        <pc:spChg chg="add mod">
          <ac:chgData name="Luigi Audino" userId="54603d9c-9394-4935-8f1c-3237cdbd7eb3" providerId="ADAL" clId="{C55A1317-0EE3-4D59-9820-2DC6F5A18DB2}" dt="2021-03-24T15:37:01.498" v="56" actId="1076"/>
          <ac:spMkLst>
            <pc:docMk/>
            <pc:sldMk cId="2851494575" sldId="357"/>
            <ac:spMk id="2" creationId="{787C2454-F800-4C3E-A458-E704474BB593}"/>
          </ac:spMkLst>
        </pc:spChg>
        <pc:spChg chg="mod">
          <ac:chgData name="Luigi Audino" userId="54603d9c-9394-4935-8f1c-3237cdbd7eb3" providerId="ADAL" clId="{C55A1317-0EE3-4D59-9820-2DC6F5A18DB2}" dt="2021-03-24T15:39:06.932" v="128" actId="113"/>
          <ac:spMkLst>
            <pc:docMk/>
            <pc:sldMk cId="2851494575" sldId="357"/>
            <ac:spMk id="11" creationId="{1F7E6724-9B9C-4131-B8F0-37FAE1A73CFB}"/>
          </ac:spMkLst>
        </pc:spChg>
        <pc:spChg chg="del">
          <ac:chgData name="Luigi Audino" userId="54603d9c-9394-4935-8f1c-3237cdbd7eb3" providerId="ADAL" clId="{C55A1317-0EE3-4D59-9820-2DC6F5A18DB2}" dt="2021-03-24T15:39:29.643" v="133" actId="478"/>
          <ac:spMkLst>
            <pc:docMk/>
            <pc:sldMk cId="2851494575" sldId="357"/>
            <ac:spMk id="15" creationId="{07F36E44-86E9-4236-B228-E96AFD5BD169}"/>
          </ac:spMkLst>
        </pc:spChg>
        <pc:spChg chg="add del mod">
          <ac:chgData name="Luigi Audino" userId="54603d9c-9394-4935-8f1c-3237cdbd7eb3" providerId="ADAL" clId="{C55A1317-0EE3-4D59-9820-2DC6F5A18DB2}" dt="2021-03-24T15:39:34.463" v="135"/>
          <ac:spMkLst>
            <pc:docMk/>
            <pc:sldMk cId="2851494575" sldId="357"/>
            <ac:spMk id="16" creationId="{452D07D2-A9D5-4E47-B5D0-C93FEEE8CE83}"/>
          </ac:spMkLst>
        </pc:spChg>
        <pc:spChg chg="add mod">
          <ac:chgData name="Luigi Audino" userId="54603d9c-9394-4935-8f1c-3237cdbd7eb3" providerId="ADAL" clId="{C55A1317-0EE3-4D59-9820-2DC6F5A18DB2}" dt="2021-03-24T15:40:21.299" v="147" actId="1076"/>
          <ac:spMkLst>
            <pc:docMk/>
            <pc:sldMk cId="2851494575" sldId="357"/>
            <ac:spMk id="17" creationId="{3E9F49E8-B221-4DFE-A759-B9BF9CF588EC}"/>
          </ac:spMkLst>
        </pc:spChg>
      </pc:sldChg>
    </pc:docChg>
  </pc:docChgLst>
  <pc:docChgLst>
    <pc:chgData name="Luigi Audino" userId="54603d9c-9394-4935-8f1c-3237cdbd7eb3" providerId="ADAL" clId="{48586F79-90CA-4461-94B4-3C858826041E}"/>
    <pc:docChg chg="custSel addSld modSld">
      <pc:chgData name="Luigi Audino" userId="54603d9c-9394-4935-8f1c-3237cdbd7eb3" providerId="ADAL" clId="{48586F79-90CA-4461-94B4-3C858826041E}" dt="2020-12-28T09:47:14.639" v="341" actId="20577"/>
      <pc:docMkLst>
        <pc:docMk/>
      </pc:docMkLst>
      <pc:sldChg chg="modSp mod">
        <pc:chgData name="Luigi Audino" userId="54603d9c-9394-4935-8f1c-3237cdbd7eb3" providerId="ADAL" clId="{48586F79-90CA-4461-94B4-3C858826041E}" dt="2020-12-23T14:40:46.075" v="207" actId="113"/>
        <pc:sldMkLst>
          <pc:docMk/>
          <pc:sldMk cId="3937525062" sldId="270"/>
        </pc:sldMkLst>
        <pc:spChg chg="mod">
          <ac:chgData name="Luigi Audino" userId="54603d9c-9394-4935-8f1c-3237cdbd7eb3" providerId="ADAL" clId="{48586F79-90CA-4461-94B4-3C858826041E}" dt="2020-12-23T14:40:46.075" v="207" actId="113"/>
          <ac:spMkLst>
            <pc:docMk/>
            <pc:sldMk cId="3937525062" sldId="270"/>
            <ac:spMk id="14" creationId="{752B7928-7B34-D44B-BBB7-2293B8E65921}"/>
          </ac:spMkLst>
        </pc:spChg>
      </pc:sldChg>
      <pc:sldChg chg="addSp delSp modSp mod modClrScheme chgLayout">
        <pc:chgData name="Luigi Audino" userId="54603d9c-9394-4935-8f1c-3237cdbd7eb3" providerId="ADAL" clId="{48586F79-90CA-4461-94B4-3C858826041E}" dt="2020-12-23T14:42:06.073" v="228" actId="478"/>
        <pc:sldMkLst>
          <pc:docMk/>
          <pc:sldMk cId="3812657444" sldId="278"/>
        </pc:sldMkLst>
        <pc:spChg chg="add del mod ord">
          <ac:chgData name="Luigi Audino" userId="54603d9c-9394-4935-8f1c-3237cdbd7eb3" providerId="ADAL" clId="{48586F79-90CA-4461-94B4-3C858826041E}" dt="2020-12-23T14:42:06.073" v="228" actId="478"/>
          <ac:spMkLst>
            <pc:docMk/>
            <pc:sldMk cId="3812657444" sldId="278"/>
            <ac:spMk id="2" creationId="{7D99A2D8-F49B-4BAF-87E5-628493D27BD6}"/>
          </ac:spMkLst>
        </pc:spChg>
        <pc:spChg chg="add del mod ord">
          <ac:chgData name="Luigi Audino" userId="54603d9c-9394-4935-8f1c-3237cdbd7eb3" providerId="ADAL" clId="{48586F79-90CA-4461-94B4-3C858826041E}" dt="2020-12-23T14:42:05.265" v="227" actId="478"/>
          <ac:spMkLst>
            <pc:docMk/>
            <pc:sldMk cId="3812657444" sldId="278"/>
            <ac:spMk id="3" creationId="{65F72BA6-463C-483E-A2BF-34321C91B752}"/>
          </ac:spMkLst>
        </pc:spChg>
        <pc:spChg chg="add del mod ord">
          <ac:chgData name="Luigi Audino" userId="54603d9c-9394-4935-8f1c-3237cdbd7eb3" providerId="ADAL" clId="{48586F79-90CA-4461-94B4-3C858826041E}" dt="2020-12-23T14:42:04.024" v="226" actId="478"/>
          <ac:spMkLst>
            <pc:docMk/>
            <pc:sldMk cId="3812657444" sldId="278"/>
            <ac:spMk id="4" creationId="{E2E91AD9-102F-4825-8B27-C282914B1AB9}"/>
          </ac:spMkLst>
        </pc:spChg>
        <pc:spChg chg="mod ord">
          <ac:chgData name="Luigi Audino" userId="54603d9c-9394-4935-8f1c-3237cdbd7eb3" providerId="ADAL" clId="{48586F79-90CA-4461-94B4-3C858826041E}" dt="2020-12-23T14:42:00.738" v="224" actId="700"/>
          <ac:spMkLst>
            <pc:docMk/>
            <pc:sldMk cId="3812657444" sldId="278"/>
            <ac:spMk id="14" creationId="{DB371D61-93AD-4C08-B937-19A8DD63B9F3}"/>
          </ac:spMkLst>
        </pc:spChg>
        <pc:spChg chg="mod ord">
          <ac:chgData name="Luigi Audino" userId="54603d9c-9394-4935-8f1c-3237cdbd7eb3" providerId="ADAL" clId="{48586F79-90CA-4461-94B4-3C858826041E}" dt="2020-12-23T14:42:00.738" v="224" actId="700"/>
          <ac:spMkLst>
            <pc:docMk/>
            <pc:sldMk cId="3812657444" sldId="278"/>
            <ac:spMk id="15" creationId="{69EACE2D-665F-42FC-8136-41FF96E20D67}"/>
          </ac:spMkLst>
        </pc:spChg>
        <pc:spChg chg="mod ord">
          <ac:chgData name="Luigi Audino" userId="54603d9c-9394-4935-8f1c-3237cdbd7eb3" providerId="ADAL" clId="{48586F79-90CA-4461-94B4-3C858826041E}" dt="2020-12-23T14:42:00.738" v="224" actId="700"/>
          <ac:spMkLst>
            <pc:docMk/>
            <pc:sldMk cId="3812657444" sldId="278"/>
            <ac:spMk id="16" creationId="{1790CB6C-C573-456C-A83A-256687983BA4}"/>
          </ac:spMkLst>
        </pc:spChg>
      </pc:sldChg>
      <pc:sldChg chg="modSp mod">
        <pc:chgData name="Luigi Audino" userId="54603d9c-9394-4935-8f1c-3237cdbd7eb3" providerId="ADAL" clId="{48586F79-90CA-4461-94B4-3C858826041E}" dt="2020-12-23T14:41:28.492" v="223" actId="20577"/>
        <pc:sldMkLst>
          <pc:docMk/>
          <pc:sldMk cId="1568846807" sldId="279"/>
        </pc:sldMkLst>
        <pc:spChg chg="mod">
          <ac:chgData name="Luigi Audino" userId="54603d9c-9394-4935-8f1c-3237cdbd7eb3" providerId="ADAL" clId="{48586F79-90CA-4461-94B4-3C858826041E}" dt="2020-12-23T14:41:20.134" v="210" actId="113"/>
          <ac:spMkLst>
            <pc:docMk/>
            <pc:sldMk cId="1568846807" sldId="279"/>
            <ac:spMk id="5" creationId="{6872FB4F-279E-4CF2-B7B8-DE73387B116C}"/>
          </ac:spMkLst>
        </pc:spChg>
        <pc:spChg chg="mod">
          <ac:chgData name="Luigi Audino" userId="54603d9c-9394-4935-8f1c-3237cdbd7eb3" providerId="ADAL" clId="{48586F79-90CA-4461-94B4-3C858826041E}" dt="2020-12-23T14:41:28.492" v="223" actId="20577"/>
          <ac:spMkLst>
            <pc:docMk/>
            <pc:sldMk cId="1568846807" sldId="279"/>
            <ac:spMk id="6" creationId="{40DFE934-8130-4231-B5B9-5006B8A881ED}"/>
          </ac:spMkLst>
        </pc:spChg>
        <pc:spChg chg="mod">
          <ac:chgData name="Luigi Audino" userId="54603d9c-9394-4935-8f1c-3237cdbd7eb3" providerId="ADAL" clId="{48586F79-90CA-4461-94B4-3C858826041E}" dt="2020-12-23T14:41:22.563" v="211" actId="113"/>
          <ac:spMkLst>
            <pc:docMk/>
            <pc:sldMk cId="1568846807" sldId="279"/>
            <ac:spMk id="7" creationId="{7B89FEF2-484B-4CF1-BCEE-5D82B7FC3760}"/>
          </ac:spMkLst>
        </pc:spChg>
        <pc:spChg chg="mod">
          <ac:chgData name="Luigi Audino" userId="54603d9c-9394-4935-8f1c-3237cdbd7eb3" providerId="ADAL" clId="{48586F79-90CA-4461-94B4-3C858826041E}" dt="2020-12-23T14:41:15.268" v="208" actId="113"/>
          <ac:spMkLst>
            <pc:docMk/>
            <pc:sldMk cId="1568846807" sldId="279"/>
            <ac:spMk id="8" creationId="{6D161FDE-4CB3-4F15-9C96-2DF919F0FEA7}"/>
          </ac:spMkLst>
        </pc:spChg>
        <pc:spChg chg="mod">
          <ac:chgData name="Luigi Audino" userId="54603d9c-9394-4935-8f1c-3237cdbd7eb3" providerId="ADAL" clId="{48586F79-90CA-4461-94B4-3C858826041E}" dt="2020-12-23T14:41:17.806" v="209" actId="113"/>
          <ac:spMkLst>
            <pc:docMk/>
            <pc:sldMk cId="1568846807" sldId="279"/>
            <ac:spMk id="17" creationId="{80EAE971-F8EF-4FFD-A16E-6409346B41F5}"/>
          </ac:spMkLst>
        </pc:spChg>
      </pc:sldChg>
      <pc:sldChg chg="modSp mod">
        <pc:chgData name="Luigi Audino" userId="54603d9c-9394-4935-8f1c-3237cdbd7eb3" providerId="ADAL" clId="{48586F79-90CA-4461-94B4-3C858826041E}" dt="2020-12-28T09:47:14.639" v="341" actId="20577"/>
        <pc:sldMkLst>
          <pc:docMk/>
          <pc:sldMk cId="635698266" sldId="281"/>
        </pc:sldMkLst>
        <pc:spChg chg="mod">
          <ac:chgData name="Luigi Audino" userId="54603d9c-9394-4935-8f1c-3237cdbd7eb3" providerId="ADAL" clId="{48586F79-90CA-4461-94B4-3C858826041E}" dt="2020-12-28T09:47:14.639" v="341" actId="20577"/>
          <ac:spMkLst>
            <pc:docMk/>
            <pc:sldMk cId="635698266" sldId="281"/>
            <ac:spMk id="5" creationId="{E2293783-E8C6-4AC7-B2CE-FF0CEBC50A46}"/>
          </ac:spMkLst>
        </pc:spChg>
      </pc:sldChg>
      <pc:sldChg chg="addSp delSp modSp mod modClrScheme chgLayout">
        <pc:chgData name="Luigi Audino" userId="54603d9c-9394-4935-8f1c-3237cdbd7eb3" providerId="ADAL" clId="{48586F79-90CA-4461-94B4-3C858826041E}" dt="2020-12-23T14:43:01.958" v="336" actId="29295"/>
        <pc:sldMkLst>
          <pc:docMk/>
          <pc:sldMk cId="2938346799" sldId="302"/>
        </pc:sldMkLst>
        <pc:spChg chg="add del mod ord">
          <ac:chgData name="Luigi Audino" userId="54603d9c-9394-4935-8f1c-3237cdbd7eb3" providerId="ADAL" clId="{48586F79-90CA-4461-94B4-3C858826041E}" dt="2020-12-23T14:42:22.743" v="233" actId="478"/>
          <ac:spMkLst>
            <pc:docMk/>
            <pc:sldMk cId="2938346799" sldId="302"/>
            <ac:spMk id="2" creationId="{7C7E6C4A-0C9F-4670-BCF4-3C3BF2443B94}"/>
          </ac:spMkLst>
        </pc:spChg>
        <pc:spChg chg="add del mod ord">
          <ac:chgData name="Luigi Audino" userId="54603d9c-9394-4935-8f1c-3237cdbd7eb3" providerId="ADAL" clId="{48586F79-90CA-4461-94B4-3C858826041E}" dt="2020-12-23T14:42:22.174" v="232" actId="478"/>
          <ac:spMkLst>
            <pc:docMk/>
            <pc:sldMk cId="2938346799" sldId="302"/>
            <ac:spMk id="3" creationId="{384AE8C5-78E1-49C8-B8C8-EE835DCFDBFB}"/>
          </ac:spMkLst>
        </pc:spChg>
        <pc:spChg chg="add del mod ord">
          <ac:chgData name="Luigi Audino" userId="54603d9c-9394-4935-8f1c-3237cdbd7eb3" providerId="ADAL" clId="{48586F79-90CA-4461-94B4-3C858826041E}" dt="2020-12-23T14:42:21.189" v="231" actId="478"/>
          <ac:spMkLst>
            <pc:docMk/>
            <pc:sldMk cId="2938346799" sldId="302"/>
            <ac:spMk id="4" creationId="{F97DA5BC-45C8-4CD4-A11C-1D931D29A5F1}"/>
          </ac:spMkLst>
        </pc:spChg>
        <pc:spChg chg="mod ord">
          <ac:chgData name="Luigi Audino" userId="54603d9c-9394-4935-8f1c-3237cdbd7eb3" providerId="ADAL" clId="{48586F79-90CA-4461-94B4-3C858826041E}" dt="2020-12-23T14:42:18.391" v="229" actId="700"/>
          <ac:spMkLst>
            <pc:docMk/>
            <pc:sldMk cId="2938346799" sldId="302"/>
            <ac:spMk id="26" creationId="{5761313D-FAF2-4937-8269-2FD04E7A03AC}"/>
          </ac:spMkLst>
        </pc:spChg>
        <pc:spChg chg="mod ord">
          <ac:chgData name="Luigi Audino" userId="54603d9c-9394-4935-8f1c-3237cdbd7eb3" providerId="ADAL" clId="{48586F79-90CA-4461-94B4-3C858826041E}" dt="2020-12-23T14:42:18.391" v="229" actId="700"/>
          <ac:spMkLst>
            <pc:docMk/>
            <pc:sldMk cId="2938346799" sldId="302"/>
            <ac:spMk id="27" creationId="{716EFDDD-5951-4EE6-98C5-FB2D260BC702}"/>
          </ac:spMkLst>
        </pc:spChg>
        <pc:spChg chg="mod ord">
          <ac:chgData name="Luigi Audino" userId="54603d9c-9394-4935-8f1c-3237cdbd7eb3" providerId="ADAL" clId="{48586F79-90CA-4461-94B4-3C858826041E}" dt="2020-12-23T14:42:18.391" v="229" actId="700"/>
          <ac:spMkLst>
            <pc:docMk/>
            <pc:sldMk cId="2938346799" sldId="302"/>
            <ac:spMk id="28" creationId="{83C0CB21-6C0C-4EF7-A95F-F36702D5632C}"/>
          </ac:spMkLst>
        </pc:spChg>
        <pc:picChg chg="mod">
          <ac:chgData name="Luigi Audino" userId="54603d9c-9394-4935-8f1c-3237cdbd7eb3" providerId="ADAL" clId="{48586F79-90CA-4461-94B4-3C858826041E}" dt="2020-12-23T14:43:01.958" v="336" actId="29295"/>
          <ac:picMkLst>
            <pc:docMk/>
            <pc:sldMk cId="2938346799" sldId="302"/>
            <ac:picMk id="16" creationId="{1ED6CF66-9160-4DBC-BF93-95B6CEF5E70F}"/>
          </ac:picMkLst>
        </pc:picChg>
      </pc:sldChg>
      <pc:sldChg chg="add">
        <pc:chgData name="Luigi Audino" userId="54603d9c-9394-4935-8f1c-3237cdbd7eb3" providerId="ADAL" clId="{48586F79-90CA-4461-94B4-3C858826041E}" dt="2020-12-28T09:47:09.928" v="340" actId="2890"/>
        <pc:sldMkLst>
          <pc:docMk/>
          <pc:sldMk cId="801754784" sldId="309"/>
        </pc:sldMkLst>
      </pc:sldChg>
    </pc:docChg>
  </pc:docChgLst>
  <pc:docChgLst>
    <pc:chgData name="Luigi Audino" userId="54603d9c-9394-4935-8f1c-3237cdbd7eb3" providerId="ADAL" clId="{3CF841AF-6E7A-47A1-B858-979039578E8A}"/>
    <pc:docChg chg="undo custSel addSld delSld modSld">
      <pc:chgData name="Luigi Audino" userId="54603d9c-9394-4935-8f1c-3237cdbd7eb3" providerId="ADAL" clId="{3CF841AF-6E7A-47A1-B858-979039578E8A}" dt="2021-02-10T17:30:07.813" v="222" actId="20577"/>
      <pc:docMkLst>
        <pc:docMk/>
      </pc:docMkLst>
      <pc:sldChg chg="addSp delSp modSp add mod setBg">
        <pc:chgData name="Luigi Audino" userId="54603d9c-9394-4935-8f1c-3237cdbd7eb3" providerId="ADAL" clId="{3CF841AF-6E7A-47A1-B858-979039578E8A}" dt="2021-02-10T16:59:36.172" v="221" actId="1076"/>
        <pc:sldMkLst>
          <pc:docMk/>
          <pc:sldMk cId="2783460276" sldId="260"/>
        </pc:sldMkLst>
        <pc:spChg chg="del">
          <ac:chgData name="Luigi Audino" userId="54603d9c-9394-4935-8f1c-3237cdbd7eb3" providerId="ADAL" clId="{3CF841AF-6E7A-47A1-B858-979039578E8A}" dt="2021-02-10T08:58:03.927" v="67" actId="478"/>
          <ac:spMkLst>
            <pc:docMk/>
            <pc:sldMk cId="2783460276" sldId="260"/>
            <ac:spMk id="2" creationId="{80E93329-47EF-1A48-ABEC-3D615350EFFF}"/>
          </ac:spMkLst>
        </pc:spChg>
        <pc:spChg chg="mod">
          <ac:chgData name="Luigi Audino" userId="54603d9c-9394-4935-8f1c-3237cdbd7eb3" providerId="ADAL" clId="{3CF841AF-6E7A-47A1-B858-979039578E8A}" dt="2021-02-10T16:59:36.172" v="221" actId="1076"/>
          <ac:spMkLst>
            <pc:docMk/>
            <pc:sldMk cId="2783460276" sldId="260"/>
            <ac:spMk id="3" creationId="{52A773FD-5DAA-1A4E-BB58-121A7000D9E2}"/>
          </ac:spMkLst>
        </pc:spChg>
        <pc:spChg chg="add del mod">
          <ac:chgData name="Luigi Audino" userId="54603d9c-9394-4935-8f1c-3237cdbd7eb3" providerId="ADAL" clId="{3CF841AF-6E7A-47A1-B858-979039578E8A}" dt="2021-02-10T08:58:06.019" v="68" actId="478"/>
          <ac:spMkLst>
            <pc:docMk/>
            <pc:sldMk cId="2783460276" sldId="260"/>
            <ac:spMk id="5" creationId="{784214EE-0375-4434-AA77-493DB7D75788}"/>
          </ac:spMkLst>
        </pc:spChg>
        <pc:spChg chg="add del mod">
          <ac:chgData name="Luigi Audino" userId="54603d9c-9394-4935-8f1c-3237cdbd7eb3" providerId="ADAL" clId="{3CF841AF-6E7A-47A1-B858-979039578E8A}" dt="2021-02-10T09:00:45.953" v="158"/>
          <ac:spMkLst>
            <pc:docMk/>
            <pc:sldMk cId="2783460276" sldId="260"/>
            <ac:spMk id="9" creationId="{64566885-A1DB-41B9-811C-9A76C1F60BAD}"/>
          </ac:spMkLst>
        </pc:spChg>
        <pc:spChg chg="add mod">
          <ac:chgData name="Luigi Audino" userId="54603d9c-9394-4935-8f1c-3237cdbd7eb3" providerId="ADAL" clId="{3CF841AF-6E7A-47A1-B858-979039578E8A}" dt="2021-02-10T09:01:15.907" v="161" actId="207"/>
          <ac:spMkLst>
            <pc:docMk/>
            <pc:sldMk cId="2783460276" sldId="260"/>
            <ac:spMk id="10" creationId="{703064D4-FF0C-4E2E-AAA2-E38D4F12622E}"/>
          </ac:spMkLst>
        </pc:spChg>
        <pc:spChg chg="del mod">
          <ac:chgData name="Luigi Audino" userId="54603d9c-9394-4935-8f1c-3237cdbd7eb3" providerId="ADAL" clId="{3CF841AF-6E7A-47A1-B858-979039578E8A}" dt="2021-02-10T09:00:40.909" v="156" actId="478"/>
          <ac:spMkLst>
            <pc:docMk/>
            <pc:sldMk cId="2783460276" sldId="260"/>
            <ac:spMk id="27" creationId="{5654227F-1943-FE4B-BCB6-6C720A8EF64D}"/>
          </ac:spMkLst>
        </pc:spChg>
        <pc:spChg chg="del">
          <ac:chgData name="Luigi Audino" userId="54603d9c-9394-4935-8f1c-3237cdbd7eb3" providerId="ADAL" clId="{3CF841AF-6E7A-47A1-B858-979039578E8A}" dt="2021-02-10T09:00:37.726" v="155" actId="478"/>
          <ac:spMkLst>
            <pc:docMk/>
            <pc:sldMk cId="2783460276" sldId="260"/>
            <ac:spMk id="28" creationId="{7BA10071-97E0-8542-BE42-401FFF8DDCFE}"/>
          </ac:spMkLst>
        </pc:spChg>
        <pc:spChg chg="mod">
          <ac:chgData name="Luigi Audino" userId="54603d9c-9394-4935-8f1c-3237cdbd7eb3" providerId="ADAL" clId="{3CF841AF-6E7A-47A1-B858-979039578E8A}" dt="2021-02-10T09:01:20.035" v="162" actId="207"/>
          <ac:spMkLst>
            <pc:docMk/>
            <pc:sldMk cId="2783460276" sldId="260"/>
            <ac:spMk id="29" creationId="{8A879572-70AC-EE45-9C06-4B3EEC2EA38C}"/>
          </ac:spMkLst>
        </pc:spChg>
      </pc:sldChg>
      <pc:sldChg chg="modSp mod">
        <pc:chgData name="Luigi Audino" userId="54603d9c-9394-4935-8f1c-3237cdbd7eb3" providerId="ADAL" clId="{3CF841AF-6E7A-47A1-B858-979039578E8A}" dt="2021-02-10T11:10:53.197" v="213" actId="6549"/>
        <pc:sldMkLst>
          <pc:docMk/>
          <pc:sldMk cId="784267004" sldId="301"/>
        </pc:sldMkLst>
        <pc:spChg chg="mod">
          <ac:chgData name="Luigi Audino" userId="54603d9c-9394-4935-8f1c-3237cdbd7eb3" providerId="ADAL" clId="{3CF841AF-6E7A-47A1-B858-979039578E8A}" dt="2021-02-10T11:10:53.197" v="213" actId="6549"/>
          <ac:spMkLst>
            <pc:docMk/>
            <pc:sldMk cId="784267004" sldId="301"/>
            <ac:spMk id="30" creationId="{D4FAE65A-0CF1-B343-A17A-E6F0058A37F1}"/>
          </ac:spMkLst>
        </pc:spChg>
      </pc:sldChg>
      <pc:sldChg chg="modSp mod">
        <pc:chgData name="Luigi Audino" userId="54603d9c-9394-4935-8f1c-3237cdbd7eb3" providerId="ADAL" clId="{3CF841AF-6E7A-47A1-B858-979039578E8A}" dt="2021-02-10T17:30:07.813" v="222" actId="20577"/>
        <pc:sldMkLst>
          <pc:docMk/>
          <pc:sldMk cId="2737167908" sldId="320"/>
        </pc:sldMkLst>
        <pc:spChg chg="mod">
          <ac:chgData name="Luigi Audino" userId="54603d9c-9394-4935-8f1c-3237cdbd7eb3" providerId="ADAL" clId="{3CF841AF-6E7A-47A1-B858-979039578E8A}" dt="2021-02-10T17:30:07.813" v="222" actId="20577"/>
          <ac:spMkLst>
            <pc:docMk/>
            <pc:sldMk cId="2737167908" sldId="320"/>
            <ac:spMk id="16" creationId="{F97F2A4E-0B3E-4A83-B8FA-63014A09746A}"/>
          </ac:spMkLst>
        </pc:spChg>
      </pc:sldChg>
      <pc:sldChg chg="modSp mod">
        <pc:chgData name="Luigi Audino" userId="54603d9c-9394-4935-8f1c-3237cdbd7eb3" providerId="ADAL" clId="{3CF841AF-6E7A-47A1-B858-979039578E8A}" dt="2021-02-10T09:23:23.324" v="173" actId="14100"/>
        <pc:sldMkLst>
          <pc:docMk/>
          <pc:sldMk cId="2950028306" sldId="323"/>
        </pc:sldMkLst>
        <pc:spChg chg="mod">
          <ac:chgData name="Luigi Audino" userId="54603d9c-9394-4935-8f1c-3237cdbd7eb3" providerId="ADAL" clId="{3CF841AF-6E7A-47A1-B858-979039578E8A}" dt="2021-02-10T09:23:23.324" v="173" actId="14100"/>
          <ac:spMkLst>
            <pc:docMk/>
            <pc:sldMk cId="2950028306" sldId="323"/>
            <ac:spMk id="11" creationId="{9D923A09-0458-479E-9C06-8D0B9B1B6631}"/>
          </ac:spMkLst>
        </pc:spChg>
        <pc:spChg chg="mod">
          <ac:chgData name="Luigi Audino" userId="54603d9c-9394-4935-8f1c-3237cdbd7eb3" providerId="ADAL" clId="{3CF841AF-6E7A-47A1-B858-979039578E8A}" dt="2021-02-10T09:23:18.466" v="172" actId="14100"/>
          <ac:spMkLst>
            <pc:docMk/>
            <pc:sldMk cId="2950028306" sldId="323"/>
            <ac:spMk id="13" creationId="{F73D7B87-8701-493F-8066-14490DEAD803}"/>
          </ac:spMkLst>
        </pc:spChg>
      </pc:sldChg>
      <pc:sldChg chg="modSp mod">
        <pc:chgData name="Luigi Audino" userId="54603d9c-9394-4935-8f1c-3237cdbd7eb3" providerId="ADAL" clId="{3CF841AF-6E7A-47A1-B858-979039578E8A}" dt="2021-02-10T09:25:19.586" v="212" actId="20577"/>
        <pc:sldMkLst>
          <pc:docMk/>
          <pc:sldMk cId="3411725405" sldId="325"/>
        </pc:sldMkLst>
        <pc:spChg chg="mod">
          <ac:chgData name="Luigi Audino" userId="54603d9c-9394-4935-8f1c-3237cdbd7eb3" providerId="ADAL" clId="{3CF841AF-6E7A-47A1-B858-979039578E8A}" dt="2021-02-10T09:25:19.586" v="212" actId="20577"/>
          <ac:spMkLst>
            <pc:docMk/>
            <pc:sldMk cId="3411725405" sldId="325"/>
            <ac:spMk id="8" creationId="{FFB9D2C1-CFB9-4E90-9145-0CE8EBB1DE43}"/>
          </ac:spMkLst>
        </pc:spChg>
      </pc:sldChg>
      <pc:sldChg chg="addSp delSp modSp del mod modClrScheme chgLayout">
        <pc:chgData name="Luigi Audino" userId="54603d9c-9394-4935-8f1c-3237cdbd7eb3" providerId="ADAL" clId="{3CF841AF-6E7A-47A1-B858-979039578E8A}" dt="2021-02-10T09:00:19.926" v="150" actId="2696"/>
        <pc:sldMkLst>
          <pc:docMk/>
          <pc:sldMk cId="1874004912" sldId="328"/>
        </pc:sldMkLst>
        <pc:spChg chg="add del mod ord">
          <ac:chgData name="Luigi Audino" userId="54603d9c-9394-4935-8f1c-3237cdbd7eb3" providerId="ADAL" clId="{3CF841AF-6E7A-47A1-B858-979039578E8A}" dt="2021-02-10T08:55:11.477" v="59" actId="700"/>
          <ac:spMkLst>
            <pc:docMk/>
            <pc:sldMk cId="1874004912" sldId="328"/>
            <ac:spMk id="2" creationId="{550CA4A0-A8D1-4914-A5BC-BE3AC6F70E3A}"/>
          </ac:spMkLst>
        </pc:spChg>
        <pc:spChg chg="add del mod ord">
          <ac:chgData name="Luigi Audino" userId="54603d9c-9394-4935-8f1c-3237cdbd7eb3" providerId="ADAL" clId="{3CF841AF-6E7A-47A1-B858-979039578E8A}" dt="2021-02-10T08:55:11.477" v="59" actId="700"/>
          <ac:spMkLst>
            <pc:docMk/>
            <pc:sldMk cId="1874004912" sldId="328"/>
            <ac:spMk id="3" creationId="{B92C0FC2-2AED-44C1-83A9-574F94FDC1D1}"/>
          </ac:spMkLst>
        </pc:spChg>
        <pc:spChg chg="add del mod ord">
          <ac:chgData name="Luigi Audino" userId="54603d9c-9394-4935-8f1c-3237cdbd7eb3" providerId="ADAL" clId="{3CF841AF-6E7A-47A1-B858-979039578E8A}" dt="2021-02-10T08:55:11.477" v="59" actId="700"/>
          <ac:spMkLst>
            <pc:docMk/>
            <pc:sldMk cId="1874004912" sldId="328"/>
            <ac:spMk id="4" creationId="{4F0888B4-36CA-4BBA-A19C-53F05B6EB0E3}"/>
          </ac:spMkLst>
        </pc:spChg>
        <pc:spChg chg="del">
          <ac:chgData name="Luigi Audino" userId="54603d9c-9394-4935-8f1c-3237cdbd7eb3" providerId="ADAL" clId="{3CF841AF-6E7A-47A1-B858-979039578E8A}" dt="2021-02-10T08:55:18.764" v="60" actId="478"/>
          <ac:spMkLst>
            <pc:docMk/>
            <pc:sldMk cId="1874004912" sldId="328"/>
            <ac:spMk id="5" creationId="{61E03F88-4414-4BF9-9AD6-F26DF5C5D082}"/>
          </ac:spMkLst>
        </pc:spChg>
        <pc:spChg chg="add del mod">
          <ac:chgData name="Luigi Audino" userId="54603d9c-9394-4935-8f1c-3237cdbd7eb3" providerId="ADAL" clId="{3CF841AF-6E7A-47A1-B858-979039578E8A}" dt="2021-02-10T08:55:20.604" v="62" actId="478"/>
          <ac:spMkLst>
            <pc:docMk/>
            <pc:sldMk cId="1874004912" sldId="328"/>
            <ac:spMk id="6" creationId="{EA5C2230-B3BB-417A-880F-3778CAA45D96}"/>
          </ac:spMkLst>
        </pc:spChg>
        <pc:spChg chg="del mod ord">
          <ac:chgData name="Luigi Audino" userId="54603d9c-9394-4935-8f1c-3237cdbd7eb3" providerId="ADAL" clId="{3CF841AF-6E7A-47A1-B858-979039578E8A}" dt="2021-02-10T08:55:18.764" v="60" actId="478"/>
          <ac:spMkLst>
            <pc:docMk/>
            <pc:sldMk cId="1874004912" sldId="328"/>
            <ac:spMk id="10" creationId="{252DD89E-7048-49E0-9A81-BAA0481160A9}"/>
          </ac:spMkLst>
        </pc:spChg>
        <pc:spChg chg="mod ord">
          <ac:chgData name="Luigi Audino" userId="54603d9c-9394-4935-8f1c-3237cdbd7eb3" providerId="ADAL" clId="{3CF841AF-6E7A-47A1-B858-979039578E8A}" dt="2021-02-10T08:55:11.477" v="59" actId="700"/>
          <ac:spMkLst>
            <pc:docMk/>
            <pc:sldMk cId="1874004912" sldId="328"/>
            <ac:spMk id="23" creationId="{92FBE24A-D253-4056-A7E2-268C16E69C3B}"/>
          </ac:spMkLst>
        </pc:spChg>
        <pc:spChg chg="mod ord">
          <ac:chgData name="Luigi Audino" userId="54603d9c-9394-4935-8f1c-3237cdbd7eb3" providerId="ADAL" clId="{3CF841AF-6E7A-47A1-B858-979039578E8A}" dt="2021-02-10T08:55:11.477" v="59" actId="700"/>
          <ac:spMkLst>
            <pc:docMk/>
            <pc:sldMk cId="1874004912" sldId="328"/>
            <ac:spMk id="28" creationId="{C9414E8E-E983-41D1-9725-B38BD5E57CF7}"/>
          </ac:spMkLst>
        </pc:spChg>
        <pc:picChg chg="del">
          <ac:chgData name="Luigi Audino" userId="54603d9c-9394-4935-8f1c-3237cdbd7eb3" providerId="ADAL" clId="{3CF841AF-6E7A-47A1-B858-979039578E8A}" dt="2021-02-10T08:55:18.764" v="60" actId="478"/>
          <ac:picMkLst>
            <pc:docMk/>
            <pc:sldMk cId="1874004912" sldId="328"/>
            <ac:picMk id="1028" creationId="{D3EF1D97-5DA8-4204-B0AE-572730E6BA29}"/>
          </ac:picMkLst>
        </pc:picChg>
      </pc:sldChg>
      <pc:sldChg chg="addSp delSp modSp mod">
        <pc:chgData name="Luigi Audino" userId="54603d9c-9394-4935-8f1c-3237cdbd7eb3" providerId="ADAL" clId="{3CF841AF-6E7A-47A1-B858-979039578E8A}" dt="2021-02-08T10:17:44.630" v="7" actId="478"/>
        <pc:sldMkLst>
          <pc:docMk/>
          <pc:sldMk cId="2127706466" sldId="329"/>
        </pc:sldMkLst>
        <pc:spChg chg="del">
          <ac:chgData name="Luigi Audino" userId="54603d9c-9394-4935-8f1c-3237cdbd7eb3" providerId="ADAL" clId="{3CF841AF-6E7A-47A1-B858-979039578E8A}" dt="2021-02-08T10:16:37.469" v="1" actId="478"/>
          <ac:spMkLst>
            <pc:docMk/>
            <pc:sldMk cId="2127706466" sldId="329"/>
            <ac:spMk id="11" creationId="{02F29B3D-6E0F-4856-9802-54EA16FD5222}"/>
          </ac:spMkLst>
        </pc:spChg>
        <pc:spChg chg="del">
          <ac:chgData name="Luigi Audino" userId="54603d9c-9394-4935-8f1c-3237cdbd7eb3" providerId="ADAL" clId="{3CF841AF-6E7A-47A1-B858-979039578E8A}" dt="2021-02-08T10:16:37.469" v="1" actId="478"/>
          <ac:spMkLst>
            <pc:docMk/>
            <pc:sldMk cId="2127706466" sldId="329"/>
            <ac:spMk id="15" creationId="{D94F5D01-25DD-4A96-B874-BCA1626C42E5}"/>
          </ac:spMkLst>
        </pc:spChg>
        <pc:picChg chg="add del mod">
          <ac:chgData name="Luigi Audino" userId="54603d9c-9394-4935-8f1c-3237cdbd7eb3" providerId="ADAL" clId="{3CF841AF-6E7A-47A1-B858-979039578E8A}" dt="2021-02-08T10:17:44.630" v="7" actId="478"/>
          <ac:picMkLst>
            <pc:docMk/>
            <pc:sldMk cId="2127706466" sldId="329"/>
            <ac:picMk id="3" creationId="{547940B2-CE82-4159-B55A-5B5E2586CC59}"/>
          </ac:picMkLst>
        </pc:picChg>
        <pc:picChg chg="del">
          <ac:chgData name="Luigi Audino" userId="54603d9c-9394-4935-8f1c-3237cdbd7eb3" providerId="ADAL" clId="{3CF841AF-6E7A-47A1-B858-979039578E8A}" dt="2021-02-08T10:16:37.469" v="1" actId="478"/>
          <ac:picMkLst>
            <pc:docMk/>
            <pc:sldMk cId="2127706466" sldId="329"/>
            <ac:picMk id="13" creationId="{3D93386C-39A9-419F-8D52-4F00B0643D79}"/>
          </ac:picMkLst>
        </pc:picChg>
      </pc:sldChg>
      <pc:sldChg chg="add">
        <pc:chgData name="Luigi Audino" userId="54603d9c-9394-4935-8f1c-3237cdbd7eb3" providerId="ADAL" clId="{3CF841AF-6E7A-47A1-B858-979039578E8A}" dt="2021-02-08T10:16:32.944" v="0" actId="2890"/>
        <pc:sldMkLst>
          <pc:docMk/>
          <pc:sldMk cId="2616216050" sldId="332"/>
        </pc:sldMkLst>
      </pc:sldChg>
      <pc:sldChg chg="add">
        <pc:chgData name="Luigi Audino" userId="54603d9c-9394-4935-8f1c-3237cdbd7eb3" providerId="ADAL" clId="{3CF841AF-6E7A-47A1-B858-979039578E8A}" dt="2021-02-08T10:17:41.401" v="6" actId="2890"/>
        <pc:sldMkLst>
          <pc:docMk/>
          <pc:sldMk cId="2580955588" sldId="333"/>
        </pc:sldMkLst>
      </pc:sldChg>
      <pc:sldChg chg="add">
        <pc:chgData name="Luigi Audino" userId="54603d9c-9394-4935-8f1c-3237cdbd7eb3" providerId="ADAL" clId="{3CF841AF-6E7A-47A1-B858-979039578E8A}" dt="2021-02-10T08:54:59.893" v="56" actId="2890"/>
        <pc:sldMkLst>
          <pc:docMk/>
          <pc:sldMk cId="1905713406" sldId="334"/>
        </pc:sldMkLst>
      </pc:sldChg>
    </pc:docChg>
  </pc:docChgLst>
  <pc:docChgLst>
    <pc:chgData name="Luigi Audino" userId="54603d9c-9394-4935-8f1c-3237cdbd7eb3" providerId="ADAL" clId="{AD65E883-90D5-4332-B004-B784067EC778}"/>
    <pc:docChg chg="delSld">
      <pc:chgData name="Luigi Audino" userId="54603d9c-9394-4935-8f1c-3237cdbd7eb3" providerId="ADAL" clId="{AD65E883-90D5-4332-B004-B784067EC778}" dt="2021-09-24T11:09:04.215" v="0" actId="47"/>
      <pc:docMkLst>
        <pc:docMk/>
      </pc:docMkLst>
      <pc:sldChg chg="del">
        <pc:chgData name="Luigi Audino" userId="54603d9c-9394-4935-8f1c-3237cdbd7eb3" providerId="ADAL" clId="{AD65E883-90D5-4332-B004-B784067EC778}" dt="2021-09-24T11:09:04.215" v="0" actId="47"/>
        <pc:sldMkLst>
          <pc:docMk/>
          <pc:sldMk cId="3954743257" sldId="358"/>
        </pc:sldMkLst>
      </pc:sldChg>
    </pc:docChg>
  </pc:docChgLst>
  <pc:docChgLst>
    <pc:chgData name="Luigi Audino" userId="54603d9c-9394-4935-8f1c-3237cdbd7eb3" providerId="ADAL" clId="{B4F235E5-DC29-4783-AE8D-2585079CB5F0}"/>
    <pc:docChg chg="undo custSel addSld delSld modSld">
      <pc:chgData name="Luigi Audino" userId="54603d9c-9394-4935-8f1c-3237cdbd7eb3" providerId="ADAL" clId="{B4F235E5-DC29-4783-AE8D-2585079CB5F0}" dt="2021-03-19T16:47:52.511" v="422" actId="1076"/>
      <pc:docMkLst>
        <pc:docMk/>
      </pc:docMkLst>
      <pc:sldChg chg="modSp mod">
        <pc:chgData name="Luigi Audino" userId="54603d9c-9394-4935-8f1c-3237cdbd7eb3" providerId="ADAL" clId="{B4F235E5-DC29-4783-AE8D-2585079CB5F0}" dt="2021-03-19T16:37:49.534" v="101" actId="27636"/>
        <pc:sldMkLst>
          <pc:docMk/>
          <pc:sldMk cId="2783460276" sldId="260"/>
        </pc:sldMkLst>
        <pc:spChg chg="mod">
          <ac:chgData name="Luigi Audino" userId="54603d9c-9394-4935-8f1c-3237cdbd7eb3" providerId="ADAL" clId="{B4F235E5-DC29-4783-AE8D-2585079CB5F0}" dt="2021-03-19T16:37:49.534" v="101" actId="27636"/>
          <ac:spMkLst>
            <pc:docMk/>
            <pc:sldMk cId="2783460276" sldId="260"/>
            <ac:spMk id="3" creationId="{52A773FD-5DAA-1A4E-BB58-121A7000D9E2}"/>
          </ac:spMkLst>
        </pc:spChg>
      </pc:sldChg>
      <pc:sldChg chg="del">
        <pc:chgData name="Luigi Audino" userId="54603d9c-9394-4935-8f1c-3237cdbd7eb3" providerId="ADAL" clId="{B4F235E5-DC29-4783-AE8D-2585079CB5F0}" dt="2021-03-19T16:46:32.768" v="365" actId="47"/>
        <pc:sldMkLst>
          <pc:docMk/>
          <pc:sldMk cId="1156812933" sldId="282"/>
        </pc:sldMkLst>
      </pc:sldChg>
      <pc:sldChg chg="del">
        <pc:chgData name="Luigi Audino" userId="54603d9c-9394-4935-8f1c-3237cdbd7eb3" providerId="ADAL" clId="{B4F235E5-DC29-4783-AE8D-2585079CB5F0}" dt="2021-03-19T16:46:32.768" v="365" actId="47"/>
        <pc:sldMkLst>
          <pc:docMk/>
          <pc:sldMk cId="2477234147" sldId="307"/>
        </pc:sldMkLst>
      </pc:sldChg>
      <pc:sldChg chg="delSp del mod">
        <pc:chgData name="Luigi Audino" userId="54603d9c-9394-4935-8f1c-3237cdbd7eb3" providerId="ADAL" clId="{B4F235E5-DC29-4783-AE8D-2585079CB5F0}" dt="2021-03-19T16:38:05.286" v="104" actId="2696"/>
        <pc:sldMkLst>
          <pc:docMk/>
          <pc:sldMk cId="2424484139" sldId="318"/>
        </pc:sldMkLst>
        <pc:spChg chg="del">
          <ac:chgData name="Luigi Audino" userId="54603d9c-9394-4935-8f1c-3237cdbd7eb3" providerId="ADAL" clId="{B4F235E5-DC29-4783-AE8D-2585079CB5F0}" dt="2021-03-19T16:37:57.637" v="103" actId="478"/>
          <ac:spMkLst>
            <pc:docMk/>
            <pc:sldMk cId="2424484139" sldId="318"/>
            <ac:spMk id="6" creationId="{40DFE934-8130-4231-B5B9-5006B8A881ED}"/>
          </ac:spMkLst>
        </pc:spChg>
        <pc:spChg chg="del">
          <ac:chgData name="Luigi Audino" userId="54603d9c-9394-4935-8f1c-3237cdbd7eb3" providerId="ADAL" clId="{B4F235E5-DC29-4783-AE8D-2585079CB5F0}" dt="2021-03-19T16:37:55.079" v="102" actId="478"/>
          <ac:spMkLst>
            <pc:docMk/>
            <pc:sldMk cId="2424484139" sldId="318"/>
            <ac:spMk id="9" creationId="{57CAB242-3A22-4678-B959-7D71EC27489F}"/>
          </ac:spMkLst>
        </pc:spChg>
        <pc:spChg chg="del">
          <ac:chgData name="Luigi Audino" userId="54603d9c-9394-4935-8f1c-3237cdbd7eb3" providerId="ADAL" clId="{B4F235E5-DC29-4783-AE8D-2585079CB5F0}" dt="2021-03-19T16:37:57.637" v="103" actId="478"/>
          <ac:spMkLst>
            <pc:docMk/>
            <pc:sldMk cId="2424484139" sldId="318"/>
            <ac:spMk id="13" creationId="{B3B46062-685D-45F3-9152-444D3E3E5E76}"/>
          </ac:spMkLst>
        </pc:spChg>
        <pc:spChg chg="del">
          <ac:chgData name="Luigi Audino" userId="54603d9c-9394-4935-8f1c-3237cdbd7eb3" providerId="ADAL" clId="{B4F235E5-DC29-4783-AE8D-2585079CB5F0}" dt="2021-03-19T16:37:57.637" v="103" actId="478"/>
          <ac:spMkLst>
            <pc:docMk/>
            <pc:sldMk cId="2424484139" sldId="318"/>
            <ac:spMk id="14" creationId="{56FA2131-F49F-42D2-B8EB-1CD009F3F696}"/>
          </ac:spMkLst>
        </pc:spChg>
        <pc:spChg chg="del">
          <ac:chgData name="Luigi Audino" userId="54603d9c-9394-4935-8f1c-3237cdbd7eb3" providerId="ADAL" clId="{B4F235E5-DC29-4783-AE8D-2585079CB5F0}" dt="2021-03-19T16:37:57.637" v="103" actId="478"/>
          <ac:spMkLst>
            <pc:docMk/>
            <pc:sldMk cId="2424484139" sldId="318"/>
            <ac:spMk id="22" creationId="{83DC1E32-34D4-4F14-B54D-E63DA991B5F3}"/>
          </ac:spMkLst>
        </pc:spChg>
        <pc:spChg chg="del">
          <ac:chgData name="Luigi Audino" userId="54603d9c-9394-4935-8f1c-3237cdbd7eb3" providerId="ADAL" clId="{B4F235E5-DC29-4783-AE8D-2585079CB5F0}" dt="2021-03-19T16:37:57.637" v="103" actId="478"/>
          <ac:spMkLst>
            <pc:docMk/>
            <pc:sldMk cId="2424484139" sldId="318"/>
            <ac:spMk id="23" creationId="{17558817-4690-40AC-934A-5509A05F6760}"/>
          </ac:spMkLst>
        </pc:spChg>
        <pc:spChg chg="del">
          <ac:chgData name="Luigi Audino" userId="54603d9c-9394-4935-8f1c-3237cdbd7eb3" providerId="ADAL" clId="{B4F235E5-DC29-4783-AE8D-2585079CB5F0}" dt="2021-03-19T16:37:57.637" v="103" actId="478"/>
          <ac:spMkLst>
            <pc:docMk/>
            <pc:sldMk cId="2424484139" sldId="318"/>
            <ac:spMk id="26" creationId="{562E67D4-0797-44C6-ACCC-78E607D1D8AF}"/>
          </ac:spMkLst>
        </pc:spChg>
        <pc:spChg chg="del">
          <ac:chgData name="Luigi Audino" userId="54603d9c-9394-4935-8f1c-3237cdbd7eb3" providerId="ADAL" clId="{B4F235E5-DC29-4783-AE8D-2585079CB5F0}" dt="2021-03-19T16:37:57.637" v="103" actId="478"/>
          <ac:spMkLst>
            <pc:docMk/>
            <pc:sldMk cId="2424484139" sldId="318"/>
            <ac:spMk id="29" creationId="{EC167C63-718B-4BB0-BE01-433AB45E6830}"/>
          </ac:spMkLst>
        </pc:spChg>
        <pc:spChg chg="del">
          <ac:chgData name="Luigi Audino" userId="54603d9c-9394-4935-8f1c-3237cdbd7eb3" providerId="ADAL" clId="{B4F235E5-DC29-4783-AE8D-2585079CB5F0}" dt="2021-03-19T16:37:57.637" v="103" actId="478"/>
          <ac:spMkLst>
            <pc:docMk/>
            <pc:sldMk cId="2424484139" sldId="318"/>
            <ac:spMk id="30" creationId="{44DF79C8-0C1D-489A-9EBE-295FAC536F80}"/>
          </ac:spMkLst>
        </pc:spChg>
        <pc:spChg chg="del">
          <ac:chgData name="Luigi Audino" userId="54603d9c-9394-4935-8f1c-3237cdbd7eb3" providerId="ADAL" clId="{B4F235E5-DC29-4783-AE8D-2585079CB5F0}" dt="2021-03-19T16:37:57.637" v="103" actId="478"/>
          <ac:spMkLst>
            <pc:docMk/>
            <pc:sldMk cId="2424484139" sldId="318"/>
            <ac:spMk id="31" creationId="{B21A225B-799F-4C12-9293-BDC55E1D07C4}"/>
          </ac:spMkLst>
        </pc:spChg>
        <pc:spChg chg="del">
          <ac:chgData name="Luigi Audino" userId="54603d9c-9394-4935-8f1c-3237cdbd7eb3" providerId="ADAL" clId="{B4F235E5-DC29-4783-AE8D-2585079CB5F0}" dt="2021-03-19T16:37:57.637" v="103" actId="478"/>
          <ac:spMkLst>
            <pc:docMk/>
            <pc:sldMk cId="2424484139" sldId="318"/>
            <ac:spMk id="32" creationId="{C87D66F0-33EE-4E9D-BF35-687C2CAFBA34}"/>
          </ac:spMkLst>
        </pc:spChg>
        <pc:spChg chg="del">
          <ac:chgData name="Luigi Audino" userId="54603d9c-9394-4935-8f1c-3237cdbd7eb3" providerId="ADAL" clId="{B4F235E5-DC29-4783-AE8D-2585079CB5F0}" dt="2021-03-19T16:37:57.637" v="103" actId="478"/>
          <ac:spMkLst>
            <pc:docMk/>
            <pc:sldMk cId="2424484139" sldId="318"/>
            <ac:spMk id="33" creationId="{72F13E3B-20A8-4BCA-9FDF-88594812D345}"/>
          </ac:spMkLst>
        </pc:spChg>
        <pc:spChg chg="del">
          <ac:chgData name="Luigi Audino" userId="54603d9c-9394-4935-8f1c-3237cdbd7eb3" providerId="ADAL" clId="{B4F235E5-DC29-4783-AE8D-2585079CB5F0}" dt="2021-03-19T16:37:57.637" v="103" actId="478"/>
          <ac:spMkLst>
            <pc:docMk/>
            <pc:sldMk cId="2424484139" sldId="318"/>
            <ac:spMk id="34" creationId="{E6CE7E8E-EF2C-4A65-868C-132EF8EAA722}"/>
          </ac:spMkLst>
        </pc:spChg>
        <pc:spChg chg="del">
          <ac:chgData name="Luigi Audino" userId="54603d9c-9394-4935-8f1c-3237cdbd7eb3" providerId="ADAL" clId="{B4F235E5-DC29-4783-AE8D-2585079CB5F0}" dt="2021-03-19T16:37:57.637" v="103" actId="478"/>
          <ac:spMkLst>
            <pc:docMk/>
            <pc:sldMk cId="2424484139" sldId="318"/>
            <ac:spMk id="35" creationId="{EBE36C81-0FAA-4FFA-A77D-892AD9FA0070}"/>
          </ac:spMkLst>
        </pc:spChg>
        <pc:spChg chg="del">
          <ac:chgData name="Luigi Audino" userId="54603d9c-9394-4935-8f1c-3237cdbd7eb3" providerId="ADAL" clId="{B4F235E5-DC29-4783-AE8D-2585079CB5F0}" dt="2021-03-19T16:37:57.637" v="103" actId="478"/>
          <ac:spMkLst>
            <pc:docMk/>
            <pc:sldMk cId="2424484139" sldId="318"/>
            <ac:spMk id="36" creationId="{9F2F9DDC-7D05-4557-942C-6DC84A5D632C}"/>
          </ac:spMkLst>
        </pc:spChg>
        <pc:spChg chg="del">
          <ac:chgData name="Luigi Audino" userId="54603d9c-9394-4935-8f1c-3237cdbd7eb3" providerId="ADAL" clId="{B4F235E5-DC29-4783-AE8D-2585079CB5F0}" dt="2021-03-19T16:37:57.637" v="103" actId="478"/>
          <ac:spMkLst>
            <pc:docMk/>
            <pc:sldMk cId="2424484139" sldId="318"/>
            <ac:spMk id="37" creationId="{8EF9B226-C9B7-4A55-8FC9-EAD60E5F3BB2}"/>
          </ac:spMkLst>
        </pc:spChg>
        <pc:spChg chg="del">
          <ac:chgData name="Luigi Audino" userId="54603d9c-9394-4935-8f1c-3237cdbd7eb3" providerId="ADAL" clId="{B4F235E5-DC29-4783-AE8D-2585079CB5F0}" dt="2021-03-19T16:37:57.637" v="103" actId="478"/>
          <ac:spMkLst>
            <pc:docMk/>
            <pc:sldMk cId="2424484139" sldId="318"/>
            <ac:spMk id="38" creationId="{A949B5A3-5D39-43E3-AB9E-4CEAA56446D3}"/>
          </ac:spMkLst>
        </pc:spChg>
        <pc:spChg chg="del">
          <ac:chgData name="Luigi Audino" userId="54603d9c-9394-4935-8f1c-3237cdbd7eb3" providerId="ADAL" clId="{B4F235E5-DC29-4783-AE8D-2585079CB5F0}" dt="2021-03-19T16:37:57.637" v="103" actId="478"/>
          <ac:spMkLst>
            <pc:docMk/>
            <pc:sldMk cId="2424484139" sldId="318"/>
            <ac:spMk id="39" creationId="{3D18DF23-4921-4176-AFC3-F752CEA00F83}"/>
          </ac:spMkLst>
        </pc:spChg>
        <pc:picChg chg="del">
          <ac:chgData name="Luigi Audino" userId="54603d9c-9394-4935-8f1c-3237cdbd7eb3" providerId="ADAL" clId="{B4F235E5-DC29-4783-AE8D-2585079CB5F0}" dt="2021-03-19T16:37:57.637" v="103" actId="478"/>
          <ac:picMkLst>
            <pc:docMk/>
            <pc:sldMk cId="2424484139" sldId="318"/>
            <ac:picMk id="10" creationId="{E5165D9F-6F98-40A6-AE8A-2B6DF3D969FC}"/>
          </ac:picMkLst>
        </pc:picChg>
      </pc:sldChg>
      <pc:sldChg chg="addSp delSp modSp mod">
        <pc:chgData name="Luigi Audino" userId="54603d9c-9394-4935-8f1c-3237cdbd7eb3" providerId="ADAL" clId="{B4F235E5-DC29-4783-AE8D-2585079CB5F0}" dt="2021-03-19T16:41:20.539" v="268" actId="255"/>
        <pc:sldMkLst>
          <pc:docMk/>
          <pc:sldMk cId="3411725405" sldId="325"/>
        </pc:sldMkLst>
        <pc:spChg chg="mod">
          <ac:chgData name="Luigi Audino" userId="54603d9c-9394-4935-8f1c-3237cdbd7eb3" providerId="ADAL" clId="{B4F235E5-DC29-4783-AE8D-2585079CB5F0}" dt="2021-03-19T16:41:20.539" v="268" actId="255"/>
          <ac:spMkLst>
            <pc:docMk/>
            <pc:sldMk cId="3411725405" sldId="325"/>
            <ac:spMk id="4" creationId="{5AFF2365-0011-4B2E-AC3E-771E53D17514}"/>
          </ac:spMkLst>
        </pc:spChg>
        <pc:spChg chg="del">
          <ac:chgData name="Luigi Audino" userId="54603d9c-9394-4935-8f1c-3237cdbd7eb3" providerId="ADAL" clId="{B4F235E5-DC29-4783-AE8D-2585079CB5F0}" dt="2021-03-19T16:38:08.533" v="105" actId="478"/>
          <ac:spMkLst>
            <pc:docMk/>
            <pc:sldMk cId="3411725405" sldId="325"/>
            <ac:spMk id="8" creationId="{FFB9D2C1-CFB9-4E90-9145-0CE8EBB1DE43}"/>
          </ac:spMkLst>
        </pc:spChg>
        <pc:spChg chg="add mod">
          <ac:chgData name="Luigi Audino" userId="54603d9c-9394-4935-8f1c-3237cdbd7eb3" providerId="ADAL" clId="{B4F235E5-DC29-4783-AE8D-2585079CB5F0}" dt="2021-03-19T16:40:43.129" v="264" actId="1037"/>
          <ac:spMkLst>
            <pc:docMk/>
            <pc:sldMk cId="3411725405" sldId="325"/>
            <ac:spMk id="9" creationId="{1B275452-4D7E-46EB-A823-F08E0AE2E5A8}"/>
          </ac:spMkLst>
        </pc:spChg>
        <pc:spChg chg="add mod">
          <ac:chgData name="Luigi Audino" userId="54603d9c-9394-4935-8f1c-3237cdbd7eb3" providerId="ADAL" clId="{B4F235E5-DC29-4783-AE8D-2585079CB5F0}" dt="2021-03-19T16:40:43.129" v="264" actId="1037"/>
          <ac:spMkLst>
            <pc:docMk/>
            <pc:sldMk cId="3411725405" sldId="325"/>
            <ac:spMk id="10" creationId="{DBB45FD5-8914-4F99-A174-0C1DBFDF62A9}"/>
          </ac:spMkLst>
        </pc:spChg>
        <pc:spChg chg="add mod">
          <ac:chgData name="Luigi Audino" userId="54603d9c-9394-4935-8f1c-3237cdbd7eb3" providerId="ADAL" clId="{B4F235E5-DC29-4783-AE8D-2585079CB5F0}" dt="2021-03-19T16:40:43.129" v="264" actId="1037"/>
          <ac:spMkLst>
            <pc:docMk/>
            <pc:sldMk cId="3411725405" sldId="325"/>
            <ac:spMk id="11" creationId="{7AA4975C-166B-49CB-B2FA-C7CFF75BD0F0}"/>
          </ac:spMkLst>
        </pc:spChg>
        <pc:spChg chg="add mod">
          <ac:chgData name="Luigi Audino" userId="54603d9c-9394-4935-8f1c-3237cdbd7eb3" providerId="ADAL" clId="{B4F235E5-DC29-4783-AE8D-2585079CB5F0}" dt="2021-03-19T16:40:43.129" v="264" actId="1037"/>
          <ac:spMkLst>
            <pc:docMk/>
            <pc:sldMk cId="3411725405" sldId="325"/>
            <ac:spMk id="12" creationId="{92964FF2-24AF-4F06-A5C7-EBDF96E2D1D3}"/>
          </ac:spMkLst>
        </pc:spChg>
        <pc:spChg chg="add mod">
          <ac:chgData name="Luigi Audino" userId="54603d9c-9394-4935-8f1c-3237cdbd7eb3" providerId="ADAL" clId="{B4F235E5-DC29-4783-AE8D-2585079CB5F0}" dt="2021-03-19T16:40:43.129" v="264" actId="1037"/>
          <ac:spMkLst>
            <pc:docMk/>
            <pc:sldMk cId="3411725405" sldId="325"/>
            <ac:spMk id="13" creationId="{9BFA4C2E-D872-4D92-9BD1-EBA526D98E7F}"/>
          </ac:spMkLst>
        </pc:spChg>
        <pc:spChg chg="add mod">
          <ac:chgData name="Luigi Audino" userId="54603d9c-9394-4935-8f1c-3237cdbd7eb3" providerId="ADAL" clId="{B4F235E5-DC29-4783-AE8D-2585079CB5F0}" dt="2021-03-19T16:40:37.009" v="249" actId="1035"/>
          <ac:spMkLst>
            <pc:docMk/>
            <pc:sldMk cId="3411725405" sldId="325"/>
            <ac:spMk id="14" creationId="{ECF24756-83E9-420B-8264-0DE7CEEF035D}"/>
          </ac:spMkLst>
        </pc:spChg>
        <pc:spChg chg="add mod">
          <ac:chgData name="Luigi Audino" userId="54603d9c-9394-4935-8f1c-3237cdbd7eb3" providerId="ADAL" clId="{B4F235E5-DC29-4783-AE8D-2585079CB5F0}" dt="2021-03-19T16:40:37.009" v="249" actId="1035"/>
          <ac:spMkLst>
            <pc:docMk/>
            <pc:sldMk cId="3411725405" sldId="325"/>
            <ac:spMk id="15" creationId="{DA326635-3F8C-4966-9719-1A4F021A487B}"/>
          </ac:spMkLst>
        </pc:spChg>
        <pc:spChg chg="add mod">
          <ac:chgData name="Luigi Audino" userId="54603d9c-9394-4935-8f1c-3237cdbd7eb3" providerId="ADAL" clId="{B4F235E5-DC29-4783-AE8D-2585079CB5F0}" dt="2021-03-19T16:40:37.009" v="249" actId="1035"/>
          <ac:spMkLst>
            <pc:docMk/>
            <pc:sldMk cId="3411725405" sldId="325"/>
            <ac:spMk id="16" creationId="{541D51A6-F0DB-466A-9416-49053C9EA9E5}"/>
          </ac:spMkLst>
        </pc:spChg>
        <pc:spChg chg="add mod">
          <ac:chgData name="Luigi Audino" userId="54603d9c-9394-4935-8f1c-3237cdbd7eb3" providerId="ADAL" clId="{B4F235E5-DC29-4783-AE8D-2585079CB5F0}" dt="2021-03-19T16:40:43.129" v="264" actId="1037"/>
          <ac:spMkLst>
            <pc:docMk/>
            <pc:sldMk cId="3411725405" sldId="325"/>
            <ac:spMk id="17" creationId="{899B356C-5B5B-40A2-8600-6DB463C6FC33}"/>
          </ac:spMkLst>
        </pc:spChg>
        <pc:spChg chg="add mod">
          <ac:chgData name="Luigi Audino" userId="54603d9c-9394-4935-8f1c-3237cdbd7eb3" providerId="ADAL" clId="{B4F235E5-DC29-4783-AE8D-2585079CB5F0}" dt="2021-03-19T16:40:37.009" v="249" actId="1035"/>
          <ac:spMkLst>
            <pc:docMk/>
            <pc:sldMk cId="3411725405" sldId="325"/>
            <ac:spMk id="18" creationId="{CD699599-95AB-43E2-8963-1F0FE3033946}"/>
          </ac:spMkLst>
        </pc:spChg>
        <pc:spChg chg="add mod">
          <ac:chgData name="Luigi Audino" userId="54603d9c-9394-4935-8f1c-3237cdbd7eb3" providerId="ADAL" clId="{B4F235E5-DC29-4783-AE8D-2585079CB5F0}" dt="2021-03-19T16:40:37.009" v="249" actId="1035"/>
          <ac:spMkLst>
            <pc:docMk/>
            <pc:sldMk cId="3411725405" sldId="325"/>
            <ac:spMk id="19" creationId="{E3B48DCC-5DDA-4110-9923-CAF429B365EE}"/>
          </ac:spMkLst>
        </pc:spChg>
        <pc:spChg chg="add mod">
          <ac:chgData name="Luigi Audino" userId="54603d9c-9394-4935-8f1c-3237cdbd7eb3" providerId="ADAL" clId="{B4F235E5-DC29-4783-AE8D-2585079CB5F0}" dt="2021-03-19T16:40:37.009" v="249" actId="1035"/>
          <ac:spMkLst>
            <pc:docMk/>
            <pc:sldMk cId="3411725405" sldId="325"/>
            <ac:spMk id="20" creationId="{0E421055-ACA7-44F4-AD37-AFC5F5ACC9AA}"/>
          </ac:spMkLst>
        </pc:spChg>
        <pc:spChg chg="add mod">
          <ac:chgData name="Luigi Audino" userId="54603d9c-9394-4935-8f1c-3237cdbd7eb3" providerId="ADAL" clId="{B4F235E5-DC29-4783-AE8D-2585079CB5F0}" dt="2021-03-19T16:40:43.129" v="264" actId="1037"/>
          <ac:spMkLst>
            <pc:docMk/>
            <pc:sldMk cId="3411725405" sldId="325"/>
            <ac:spMk id="21" creationId="{9F441F1D-7600-4AA0-941D-59A0D9404E54}"/>
          </ac:spMkLst>
        </pc:spChg>
        <pc:spChg chg="add mod">
          <ac:chgData name="Luigi Audino" userId="54603d9c-9394-4935-8f1c-3237cdbd7eb3" providerId="ADAL" clId="{B4F235E5-DC29-4783-AE8D-2585079CB5F0}" dt="2021-03-19T16:40:37.009" v="249" actId="1035"/>
          <ac:spMkLst>
            <pc:docMk/>
            <pc:sldMk cId="3411725405" sldId="325"/>
            <ac:spMk id="22" creationId="{C0038351-CEC4-47FE-9C08-7FB62179CF9E}"/>
          </ac:spMkLst>
        </pc:spChg>
        <pc:spChg chg="add mod">
          <ac:chgData name="Luigi Audino" userId="54603d9c-9394-4935-8f1c-3237cdbd7eb3" providerId="ADAL" clId="{B4F235E5-DC29-4783-AE8D-2585079CB5F0}" dt="2021-03-19T16:40:37.009" v="249" actId="1035"/>
          <ac:spMkLst>
            <pc:docMk/>
            <pc:sldMk cId="3411725405" sldId="325"/>
            <ac:spMk id="24" creationId="{0BECDCF4-256B-4690-9E9D-702008948ED5}"/>
          </ac:spMkLst>
        </pc:spChg>
        <pc:spChg chg="add mod">
          <ac:chgData name="Luigi Audino" userId="54603d9c-9394-4935-8f1c-3237cdbd7eb3" providerId="ADAL" clId="{B4F235E5-DC29-4783-AE8D-2585079CB5F0}" dt="2021-03-19T16:40:37.009" v="249" actId="1035"/>
          <ac:spMkLst>
            <pc:docMk/>
            <pc:sldMk cId="3411725405" sldId="325"/>
            <ac:spMk id="26" creationId="{0A2DE587-1F22-4A91-877E-6F1B548793EB}"/>
          </ac:spMkLst>
        </pc:spChg>
        <pc:spChg chg="add mod">
          <ac:chgData name="Luigi Audino" userId="54603d9c-9394-4935-8f1c-3237cdbd7eb3" providerId="ADAL" clId="{B4F235E5-DC29-4783-AE8D-2585079CB5F0}" dt="2021-03-19T16:40:37.009" v="249" actId="1035"/>
          <ac:spMkLst>
            <pc:docMk/>
            <pc:sldMk cId="3411725405" sldId="325"/>
            <ac:spMk id="27" creationId="{4DE73655-3199-4CD8-A6DF-A4C14B0881B7}"/>
          </ac:spMkLst>
        </pc:spChg>
        <pc:spChg chg="add mod">
          <ac:chgData name="Luigi Audino" userId="54603d9c-9394-4935-8f1c-3237cdbd7eb3" providerId="ADAL" clId="{B4F235E5-DC29-4783-AE8D-2585079CB5F0}" dt="2021-03-19T16:40:37.009" v="249" actId="1035"/>
          <ac:spMkLst>
            <pc:docMk/>
            <pc:sldMk cId="3411725405" sldId="325"/>
            <ac:spMk id="29" creationId="{7982A3C6-58EF-4D90-91CF-DFC7D083BCC3}"/>
          </ac:spMkLst>
        </pc:spChg>
        <pc:spChg chg="add mod">
          <ac:chgData name="Luigi Audino" userId="54603d9c-9394-4935-8f1c-3237cdbd7eb3" providerId="ADAL" clId="{B4F235E5-DC29-4783-AE8D-2585079CB5F0}" dt="2021-03-19T16:40:37.009" v="249" actId="1035"/>
          <ac:spMkLst>
            <pc:docMk/>
            <pc:sldMk cId="3411725405" sldId="325"/>
            <ac:spMk id="30" creationId="{CD8F0863-E4EE-46EB-81F2-886F3F5465F9}"/>
          </ac:spMkLst>
        </pc:spChg>
        <pc:picChg chg="add mod modCrop">
          <ac:chgData name="Luigi Audino" userId="54603d9c-9394-4935-8f1c-3237cdbd7eb3" providerId="ADAL" clId="{B4F235E5-DC29-4783-AE8D-2585079CB5F0}" dt="2021-03-19T16:40:43.129" v="264" actId="1037"/>
          <ac:picMkLst>
            <pc:docMk/>
            <pc:sldMk cId="3411725405" sldId="325"/>
            <ac:picMk id="7" creationId="{D417BBEB-0984-4437-849F-57D2C96630F4}"/>
          </ac:picMkLst>
        </pc:picChg>
      </pc:sldChg>
      <pc:sldChg chg="addSp delSp modSp mod">
        <pc:chgData name="Luigi Audino" userId="54603d9c-9394-4935-8f1c-3237cdbd7eb3" providerId="ADAL" clId="{B4F235E5-DC29-4783-AE8D-2585079CB5F0}" dt="2021-03-19T16:47:52.511" v="422" actId="1076"/>
        <pc:sldMkLst>
          <pc:docMk/>
          <pc:sldMk cId="1905713406" sldId="334"/>
        </pc:sldMkLst>
        <pc:spChg chg="del">
          <ac:chgData name="Luigi Audino" userId="54603d9c-9394-4935-8f1c-3237cdbd7eb3" providerId="ADAL" clId="{B4F235E5-DC29-4783-AE8D-2585079CB5F0}" dt="2021-03-19T16:45:38.250" v="354" actId="478"/>
          <ac:spMkLst>
            <pc:docMk/>
            <pc:sldMk cId="1905713406" sldId="334"/>
            <ac:spMk id="8" creationId="{E35DBE02-FDD1-4B30-8D9B-DDB21A6227C4}"/>
          </ac:spMkLst>
        </pc:spChg>
        <pc:spChg chg="del">
          <ac:chgData name="Luigi Audino" userId="54603d9c-9394-4935-8f1c-3237cdbd7eb3" providerId="ADAL" clId="{B4F235E5-DC29-4783-AE8D-2585079CB5F0}" dt="2021-03-19T16:45:38.250" v="354" actId="478"/>
          <ac:spMkLst>
            <pc:docMk/>
            <pc:sldMk cId="1905713406" sldId="334"/>
            <ac:spMk id="9" creationId="{CC32C114-D39C-4726-968E-0D1768044D4E}"/>
          </ac:spMkLst>
        </pc:spChg>
        <pc:spChg chg="del">
          <ac:chgData name="Luigi Audino" userId="54603d9c-9394-4935-8f1c-3237cdbd7eb3" providerId="ADAL" clId="{B4F235E5-DC29-4783-AE8D-2585079CB5F0}" dt="2021-03-19T16:45:38.250" v="354" actId="478"/>
          <ac:spMkLst>
            <pc:docMk/>
            <pc:sldMk cId="1905713406" sldId="334"/>
            <ac:spMk id="11" creationId="{9A9287FA-0561-4A6E-98B7-C7DFE7D80D01}"/>
          </ac:spMkLst>
        </pc:spChg>
        <pc:spChg chg="del">
          <ac:chgData name="Luigi Audino" userId="54603d9c-9394-4935-8f1c-3237cdbd7eb3" providerId="ADAL" clId="{B4F235E5-DC29-4783-AE8D-2585079CB5F0}" dt="2021-03-19T16:45:38.250" v="354" actId="478"/>
          <ac:spMkLst>
            <pc:docMk/>
            <pc:sldMk cId="1905713406" sldId="334"/>
            <ac:spMk id="17" creationId="{6E3E1959-7F21-4289-B9A4-C6EED04E8A14}"/>
          </ac:spMkLst>
        </pc:spChg>
        <pc:spChg chg="add mod">
          <ac:chgData name="Luigi Audino" userId="54603d9c-9394-4935-8f1c-3237cdbd7eb3" providerId="ADAL" clId="{B4F235E5-DC29-4783-AE8D-2585079CB5F0}" dt="2021-03-19T16:46:06.432" v="362" actId="1076"/>
          <ac:spMkLst>
            <pc:docMk/>
            <pc:sldMk cId="1905713406" sldId="334"/>
            <ac:spMk id="19" creationId="{D20E610A-7ED0-4ECA-BAA0-7767735FE6B4}"/>
          </ac:spMkLst>
        </pc:spChg>
        <pc:spChg chg="add mod">
          <ac:chgData name="Luigi Audino" userId="54603d9c-9394-4935-8f1c-3237cdbd7eb3" providerId="ADAL" clId="{B4F235E5-DC29-4783-AE8D-2585079CB5F0}" dt="2021-03-19T16:47:01.996" v="410" actId="20577"/>
          <ac:spMkLst>
            <pc:docMk/>
            <pc:sldMk cId="1905713406" sldId="334"/>
            <ac:spMk id="20" creationId="{F1345682-7288-414A-AD03-918CA9B26CC4}"/>
          </ac:spMkLst>
        </pc:spChg>
        <pc:picChg chg="del">
          <ac:chgData name="Luigi Audino" userId="54603d9c-9394-4935-8f1c-3237cdbd7eb3" providerId="ADAL" clId="{B4F235E5-DC29-4783-AE8D-2585079CB5F0}" dt="2021-03-19T16:45:38.250" v="354" actId="478"/>
          <ac:picMkLst>
            <pc:docMk/>
            <pc:sldMk cId="1905713406" sldId="334"/>
            <ac:picMk id="3" creationId="{28D57582-375F-4686-8509-F0D0C82656C2}"/>
          </ac:picMkLst>
        </pc:picChg>
        <pc:picChg chg="add mod">
          <ac:chgData name="Luigi Audino" userId="54603d9c-9394-4935-8f1c-3237cdbd7eb3" providerId="ADAL" clId="{B4F235E5-DC29-4783-AE8D-2585079CB5F0}" dt="2021-03-19T16:47:49.242" v="421" actId="1076"/>
          <ac:picMkLst>
            <pc:docMk/>
            <pc:sldMk cId="1905713406" sldId="334"/>
            <ac:picMk id="10" creationId="{FBBFF9A8-3EB0-4975-86CF-AE3675B39FBB}"/>
          </ac:picMkLst>
        </pc:picChg>
        <pc:picChg chg="add mod modCrop">
          <ac:chgData name="Luigi Audino" userId="54603d9c-9394-4935-8f1c-3237cdbd7eb3" providerId="ADAL" clId="{B4F235E5-DC29-4783-AE8D-2585079CB5F0}" dt="2021-03-19T16:46:12.630" v="363" actId="732"/>
          <ac:picMkLst>
            <pc:docMk/>
            <pc:sldMk cId="1905713406" sldId="334"/>
            <ac:picMk id="12" creationId="{B34AB8E1-80FC-4F56-A8BE-3D2C84116561}"/>
          </ac:picMkLst>
        </pc:picChg>
        <pc:picChg chg="add mod">
          <ac:chgData name="Luigi Audino" userId="54603d9c-9394-4935-8f1c-3237cdbd7eb3" providerId="ADAL" clId="{B4F235E5-DC29-4783-AE8D-2585079CB5F0}" dt="2021-03-19T16:46:03.981" v="361" actId="1076"/>
          <ac:picMkLst>
            <pc:docMk/>
            <pc:sldMk cId="1905713406" sldId="334"/>
            <ac:picMk id="13" creationId="{B3468B6B-4B9F-4505-B22E-2B860E06141E}"/>
          </ac:picMkLst>
        </pc:picChg>
        <pc:picChg chg="add mod">
          <ac:chgData name="Luigi Audino" userId="54603d9c-9394-4935-8f1c-3237cdbd7eb3" providerId="ADAL" clId="{B4F235E5-DC29-4783-AE8D-2585079CB5F0}" dt="2021-03-19T16:46:03.981" v="361" actId="1076"/>
          <ac:picMkLst>
            <pc:docMk/>
            <pc:sldMk cId="1905713406" sldId="334"/>
            <ac:picMk id="14" creationId="{9127D8AE-1DE7-428F-A066-A3679276235C}"/>
          </ac:picMkLst>
        </pc:picChg>
        <pc:picChg chg="add mod">
          <ac:chgData name="Luigi Audino" userId="54603d9c-9394-4935-8f1c-3237cdbd7eb3" providerId="ADAL" clId="{B4F235E5-DC29-4783-AE8D-2585079CB5F0}" dt="2021-03-19T16:46:03.981" v="361" actId="1076"/>
          <ac:picMkLst>
            <pc:docMk/>
            <pc:sldMk cId="1905713406" sldId="334"/>
            <ac:picMk id="15" creationId="{0A232905-7E5B-4A5A-99DC-1EB5B621E29A}"/>
          </ac:picMkLst>
        </pc:picChg>
        <pc:picChg chg="add mod">
          <ac:chgData name="Luigi Audino" userId="54603d9c-9394-4935-8f1c-3237cdbd7eb3" providerId="ADAL" clId="{B4F235E5-DC29-4783-AE8D-2585079CB5F0}" dt="2021-03-19T16:46:03.981" v="361" actId="1076"/>
          <ac:picMkLst>
            <pc:docMk/>
            <pc:sldMk cId="1905713406" sldId="334"/>
            <ac:picMk id="16" creationId="{0E9C0215-736E-4431-B084-4456722A9E38}"/>
          </ac:picMkLst>
        </pc:picChg>
        <pc:picChg chg="add mod">
          <ac:chgData name="Luigi Audino" userId="54603d9c-9394-4935-8f1c-3237cdbd7eb3" providerId="ADAL" clId="{B4F235E5-DC29-4783-AE8D-2585079CB5F0}" dt="2021-03-19T16:47:52.511" v="422" actId="1076"/>
          <ac:picMkLst>
            <pc:docMk/>
            <pc:sldMk cId="1905713406" sldId="334"/>
            <ac:picMk id="18" creationId="{D1597AF7-ECD1-48D2-B2C2-68DDA6C83C73}"/>
          </ac:picMkLst>
        </pc:picChg>
      </pc:sldChg>
      <pc:sldChg chg="del">
        <pc:chgData name="Luigi Audino" userId="54603d9c-9394-4935-8f1c-3237cdbd7eb3" providerId="ADAL" clId="{B4F235E5-DC29-4783-AE8D-2585079CB5F0}" dt="2021-03-19T16:46:32.768" v="365" actId="47"/>
        <pc:sldMkLst>
          <pc:docMk/>
          <pc:sldMk cId="884960034" sldId="335"/>
        </pc:sldMkLst>
      </pc:sldChg>
      <pc:sldChg chg="del">
        <pc:chgData name="Luigi Audino" userId="54603d9c-9394-4935-8f1c-3237cdbd7eb3" providerId="ADAL" clId="{B4F235E5-DC29-4783-AE8D-2585079CB5F0}" dt="2021-03-19T16:46:32.768" v="365" actId="47"/>
        <pc:sldMkLst>
          <pc:docMk/>
          <pc:sldMk cId="2526423545" sldId="336"/>
        </pc:sldMkLst>
      </pc:sldChg>
      <pc:sldChg chg="del">
        <pc:chgData name="Luigi Audino" userId="54603d9c-9394-4935-8f1c-3237cdbd7eb3" providerId="ADAL" clId="{B4F235E5-DC29-4783-AE8D-2585079CB5F0}" dt="2021-03-19T16:46:32.768" v="365" actId="47"/>
        <pc:sldMkLst>
          <pc:docMk/>
          <pc:sldMk cId="1067999266" sldId="337"/>
        </pc:sldMkLst>
      </pc:sldChg>
      <pc:sldChg chg="del">
        <pc:chgData name="Luigi Audino" userId="54603d9c-9394-4935-8f1c-3237cdbd7eb3" providerId="ADAL" clId="{B4F235E5-DC29-4783-AE8D-2585079CB5F0}" dt="2021-03-19T16:46:32.768" v="365" actId="47"/>
        <pc:sldMkLst>
          <pc:docMk/>
          <pc:sldMk cId="3092609284" sldId="338"/>
        </pc:sldMkLst>
      </pc:sldChg>
      <pc:sldChg chg="del">
        <pc:chgData name="Luigi Audino" userId="54603d9c-9394-4935-8f1c-3237cdbd7eb3" providerId="ADAL" clId="{B4F235E5-DC29-4783-AE8D-2585079CB5F0}" dt="2021-03-19T16:46:32.768" v="365" actId="47"/>
        <pc:sldMkLst>
          <pc:docMk/>
          <pc:sldMk cId="45214079" sldId="339"/>
        </pc:sldMkLst>
      </pc:sldChg>
      <pc:sldChg chg="del">
        <pc:chgData name="Luigi Audino" userId="54603d9c-9394-4935-8f1c-3237cdbd7eb3" providerId="ADAL" clId="{B4F235E5-DC29-4783-AE8D-2585079CB5F0}" dt="2021-03-19T16:46:32.768" v="365" actId="47"/>
        <pc:sldMkLst>
          <pc:docMk/>
          <pc:sldMk cId="2105905065" sldId="341"/>
        </pc:sldMkLst>
      </pc:sldChg>
      <pc:sldChg chg="del">
        <pc:chgData name="Luigi Audino" userId="54603d9c-9394-4935-8f1c-3237cdbd7eb3" providerId="ADAL" clId="{B4F235E5-DC29-4783-AE8D-2585079CB5F0}" dt="2021-03-19T16:46:32.768" v="365" actId="47"/>
        <pc:sldMkLst>
          <pc:docMk/>
          <pc:sldMk cId="3515493022" sldId="343"/>
        </pc:sldMkLst>
      </pc:sldChg>
      <pc:sldChg chg="del">
        <pc:chgData name="Luigi Audino" userId="54603d9c-9394-4935-8f1c-3237cdbd7eb3" providerId="ADAL" clId="{B4F235E5-DC29-4783-AE8D-2585079CB5F0}" dt="2021-03-19T16:46:32.768" v="365" actId="47"/>
        <pc:sldMkLst>
          <pc:docMk/>
          <pc:sldMk cId="3985846265" sldId="344"/>
        </pc:sldMkLst>
      </pc:sldChg>
      <pc:sldChg chg="del">
        <pc:chgData name="Luigi Audino" userId="54603d9c-9394-4935-8f1c-3237cdbd7eb3" providerId="ADAL" clId="{B4F235E5-DC29-4783-AE8D-2585079CB5F0}" dt="2021-03-19T16:46:32.768" v="365" actId="47"/>
        <pc:sldMkLst>
          <pc:docMk/>
          <pc:sldMk cId="3034496689" sldId="345"/>
        </pc:sldMkLst>
      </pc:sldChg>
      <pc:sldChg chg="del">
        <pc:chgData name="Luigi Audino" userId="54603d9c-9394-4935-8f1c-3237cdbd7eb3" providerId="ADAL" clId="{B4F235E5-DC29-4783-AE8D-2585079CB5F0}" dt="2021-03-19T16:46:32.768" v="365" actId="47"/>
        <pc:sldMkLst>
          <pc:docMk/>
          <pc:sldMk cId="1256548572" sldId="346"/>
        </pc:sldMkLst>
      </pc:sldChg>
      <pc:sldChg chg="del">
        <pc:chgData name="Luigi Audino" userId="54603d9c-9394-4935-8f1c-3237cdbd7eb3" providerId="ADAL" clId="{B4F235E5-DC29-4783-AE8D-2585079CB5F0}" dt="2021-03-19T16:46:32.768" v="365" actId="47"/>
        <pc:sldMkLst>
          <pc:docMk/>
          <pc:sldMk cId="1841937542" sldId="347"/>
        </pc:sldMkLst>
      </pc:sldChg>
      <pc:sldChg chg="del">
        <pc:chgData name="Luigi Audino" userId="54603d9c-9394-4935-8f1c-3237cdbd7eb3" providerId="ADAL" clId="{B4F235E5-DC29-4783-AE8D-2585079CB5F0}" dt="2021-03-19T16:46:32.768" v="365" actId="47"/>
        <pc:sldMkLst>
          <pc:docMk/>
          <pc:sldMk cId="51162940" sldId="348"/>
        </pc:sldMkLst>
      </pc:sldChg>
      <pc:sldChg chg="addSp delSp modSp add mod">
        <pc:chgData name="Luigi Audino" userId="54603d9c-9394-4935-8f1c-3237cdbd7eb3" providerId="ADAL" clId="{B4F235E5-DC29-4783-AE8D-2585079CB5F0}" dt="2021-03-19T16:44:53.953" v="331"/>
        <pc:sldMkLst>
          <pc:docMk/>
          <pc:sldMk cId="1665926300" sldId="349"/>
        </pc:sldMkLst>
        <pc:spChg chg="add del mod">
          <ac:chgData name="Luigi Audino" userId="54603d9c-9394-4935-8f1c-3237cdbd7eb3" providerId="ADAL" clId="{B4F235E5-DC29-4783-AE8D-2585079CB5F0}" dt="2021-03-19T16:42:38.246" v="279" actId="478"/>
          <ac:spMkLst>
            <pc:docMk/>
            <pc:sldMk cId="1665926300" sldId="349"/>
            <ac:spMk id="3" creationId="{C2213F98-5C56-444A-A97B-A91A63DFCE4B}"/>
          </ac:spMkLst>
        </pc:spChg>
        <pc:spChg chg="del mod">
          <ac:chgData name="Luigi Audino" userId="54603d9c-9394-4935-8f1c-3237cdbd7eb3" providerId="ADAL" clId="{B4F235E5-DC29-4783-AE8D-2585079CB5F0}" dt="2021-03-19T16:42:36.160" v="277" actId="478"/>
          <ac:spMkLst>
            <pc:docMk/>
            <pc:sldMk cId="1665926300" sldId="349"/>
            <ac:spMk id="4" creationId="{5AFF2365-0011-4B2E-AC3E-771E53D17514}"/>
          </ac:spMkLst>
        </pc:spChg>
        <pc:spChg chg="add del mod">
          <ac:chgData name="Luigi Audino" userId="54603d9c-9394-4935-8f1c-3237cdbd7eb3" providerId="ADAL" clId="{B4F235E5-DC29-4783-AE8D-2585079CB5F0}" dt="2021-03-19T16:43:48.367" v="299" actId="478"/>
          <ac:spMkLst>
            <pc:docMk/>
            <pc:sldMk cId="1665926300" sldId="349"/>
            <ac:spMk id="6" creationId="{924F19F6-F52D-40FD-9B0E-1D290B853871}"/>
          </ac:spMkLst>
        </pc:spChg>
        <pc:spChg chg="del">
          <ac:chgData name="Luigi Audino" userId="54603d9c-9394-4935-8f1c-3237cdbd7eb3" providerId="ADAL" clId="{B4F235E5-DC29-4783-AE8D-2585079CB5F0}" dt="2021-03-19T16:41:56.071" v="272" actId="478"/>
          <ac:spMkLst>
            <pc:docMk/>
            <pc:sldMk cId="1665926300" sldId="349"/>
            <ac:spMk id="9" creationId="{1B275452-4D7E-46EB-A823-F08E0AE2E5A8}"/>
          </ac:spMkLst>
        </pc:spChg>
        <pc:spChg chg="del">
          <ac:chgData name="Luigi Audino" userId="54603d9c-9394-4935-8f1c-3237cdbd7eb3" providerId="ADAL" clId="{B4F235E5-DC29-4783-AE8D-2585079CB5F0}" dt="2021-03-19T16:41:56.071" v="272" actId="478"/>
          <ac:spMkLst>
            <pc:docMk/>
            <pc:sldMk cId="1665926300" sldId="349"/>
            <ac:spMk id="10" creationId="{DBB45FD5-8914-4F99-A174-0C1DBFDF62A9}"/>
          </ac:spMkLst>
        </pc:spChg>
        <pc:spChg chg="del">
          <ac:chgData name="Luigi Audino" userId="54603d9c-9394-4935-8f1c-3237cdbd7eb3" providerId="ADAL" clId="{B4F235E5-DC29-4783-AE8D-2585079CB5F0}" dt="2021-03-19T16:41:56.071" v="272" actId="478"/>
          <ac:spMkLst>
            <pc:docMk/>
            <pc:sldMk cId="1665926300" sldId="349"/>
            <ac:spMk id="11" creationId="{7AA4975C-166B-49CB-B2FA-C7CFF75BD0F0}"/>
          </ac:spMkLst>
        </pc:spChg>
        <pc:spChg chg="del">
          <ac:chgData name="Luigi Audino" userId="54603d9c-9394-4935-8f1c-3237cdbd7eb3" providerId="ADAL" clId="{B4F235E5-DC29-4783-AE8D-2585079CB5F0}" dt="2021-03-19T16:41:56.071" v="272" actId="478"/>
          <ac:spMkLst>
            <pc:docMk/>
            <pc:sldMk cId="1665926300" sldId="349"/>
            <ac:spMk id="12" creationId="{92964FF2-24AF-4F06-A5C7-EBDF96E2D1D3}"/>
          </ac:spMkLst>
        </pc:spChg>
        <pc:spChg chg="del">
          <ac:chgData name="Luigi Audino" userId="54603d9c-9394-4935-8f1c-3237cdbd7eb3" providerId="ADAL" clId="{B4F235E5-DC29-4783-AE8D-2585079CB5F0}" dt="2021-03-19T16:41:56.071" v="272" actId="478"/>
          <ac:spMkLst>
            <pc:docMk/>
            <pc:sldMk cId="1665926300" sldId="349"/>
            <ac:spMk id="13" creationId="{9BFA4C2E-D872-4D92-9BD1-EBA526D98E7F}"/>
          </ac:spMkLst>
        </pc:spChg>
        <pc:spChg chg="del">
          <ac:chgData name="Luigi Audino" userId="54603d9c-9394-4935-8f1c-3237cdbd7eb3" providerId="ADAL" clId="{B4F235E5-DC29-4783-AE8D-2585079CB5F0}" dt="2021-03-19T16:41:56.071" v="272" actId="478"/>
          <ac:spMkLst>
            <pc:docMk/>
            <pc:sldMk cId="1665926300" sldId="349"/>
            <ac:spMk id="14" creationId="{ECF24756-83E9-420B-8264-0DE7CEEF035D}"/>
          </ac:spMkLst>
        </pc:spChg>
        <pc:spChg chg="del">
          <ac:chgData name="Luigi Audino" userId="54603d9c-9394-4935-8f1c-3237cdbd7eb3" providerId="ADAL" clId="{B4F235E5-DC29-4783-AE8D-2585079CB5F0}" dt="2021-03-19T16:41:56.071" v="272" actId="478"/>
          <ac:spMkLst>
            <pc:docMk/>
            <pc:sldMk cId="1665926300" sldId="349"/>
            <ac:spMk id="15" creationId="{DA326635-3F8C-4966-9719-1A4F021A487B}"/>
          </ac:spMkLst>
        </pc:spChg>
        <pc:spChg chg="del">
          <ac:chgData name="Luigi Audino" userId="54603d9c-9394-4935-8f1c-3237cdbd7eb3" providerId="ADAL" clId="{B4F235E5-DC29-4783-AE8D-2585079CB5F0}" dt="2021-03-19T16:41:56.071" v="272" actId="478"/>
          <ac:spMkLst>
            <pc:docMk/>
            <pc:sldMk cId="1665926300" sldId="349"/>
            <ac:spMk id="16" creationId="{541D51A6-F0DB-466A-9416-49053C9EA9E5}"/>
          </ac:spMkLst>
        </pc:spChg>
        <pc:spChg chg="del">
          <ac:chgData name="Luigi Audino" userId="54603d9c-9394-4935-8f1c-3237cdbd7eb3" providerId="ADAL" clId="{B4F235E5-DC29-4783-AE8D-2585079CB5F0}" dt="2021-03-19T16:41:56.071" v="272" actId="478"/>
          <ac:spMkLst>
            <pc:docMk/>
            <pc:sldMk cId="1665926300" sldId="349"/>
            <ac:spMk id="17" creationId="{899B356C-5B5B-40A2-8600-6DB463C6FC33}"/>
          </ac:spMkLst>
        </pc:spChg>
        <pc:spChg chg="del">
          <ac:chgData name="Luigi Audino" userId="54603d9c-9394-4935-8f1c-3237cdbd7eb3" providerId="ADAL" clId="{B4F235E5-DC29-4783-AE8D-2585079CB5F0}" dt="2021-03-19T16:41:56.071" v="272" actId="478"/>
          <ac:spMkLst>
            <pc:docMk/>
            <pc:sldMk cId="1665926300" sldId="349"/>
            <ac:spMk id="18" creationId="{CD699599-95AB-43E2-8963-1F0FE3033946}"/>
          </ac:spMkLst>
        </pc:spChg>
        <pc:spChg chg="del">
          <ac:chgData name="Luigi Audino" userId="54603d9c-9394-4935-8f1c-3237cdbd7eb3" providerId="ADAL" clId="{B4F235E5-DC29-4783-AE8D-2585079CB5F0}" dt="2021-03-19T16:41:56.071" v="272" actId="478"/>
          <ac:spMkLst>
            <pc:docMk/>
            <pc:sldMk cId="1665926300" sldId="349"/>
            <ac:spMk id="19" creationId="{E3B48DCC-5DDA-4110-9923-CAF429B365EE}"/>
          </ac:spMkLst>
        </pc:spChg>
        <pc:spChg chg="del">
          <ac:chgData name="Luigi Audino" userId="54603d9c-9394-4935-8f1c-3237cdbd7eb3" providerId="ADAL" clId="{B4F235E5-DC29-4783-AE8D-2585079CB5F0}" dt="2021-03-19T16:41:56.071" v="272" actId="478"/>
          <ac:spMkLst>
            <pc:docMk/>
            <pc:sldMk cId="1665926300" sldId="349"/>
            <ac:spMk id="20" creationId="{0E421055-ACA7-44F4-AD37-AFC5F5ACC9AA}"/>
          </ac:spMkLst>
        </pc:spChg>
        <pc:spChg chg="del">
          <ac:chgData name="Luigi Audino" userId="54603d9c-9394-4935-8f1c-3237cdbd7eb3" providerId="ADAL" clId="{B4F235E5-DC29-4783-AE8D-2585079CB5F0}" dt="2021-03-19T16:41:56.071" v="272" actId="478"/>
          <ac:spMkLst>
            <pc:docMk/>
            <pc:sldMk cId="1665926300" sldId="349"/>
            <ac:spMk id="21" creationId="{9F441F1D-7600-4AA0-941D-59A0D9404E54}"/>
          </ac:spMkLst>
        </pc:spChg>
        <pc:spChg chg="del">
          <ac:chgData name="Luigi Audino" userId="54603d9c-9394-4935-8f1c-3237cdbd7eb3" providerId="ADAL" clId="{B4F235E5-DC29-4783-AE8D-2585079CB5F0}" dt="2021-03-19T16:41:56.071" v="272" actId="478"/>
          <ac:spMkLst>
            <pc:docMk/>
            <pc:sldMk cId="1665926300" sldId="349"/>
            <ac:spMk id="22" creationId="{C0038351-CEC4-47FE-9C08-7FB62179CF9E}"/>
          </ac:spMkLst>
        </pc:spChg>
        <pc:spChg chg="del">
          <ac:chgData name="Luigi Audino" userId="54603d9c-9394-4935-8f1c-3237cdbd7eb3" providerId="ADAL" clId="{B4F235E5-DC29-4783-AE8D-2585079CB5F0}" dt="2021-03-19T16:41:56.071" v="272" actId="478"/>
          <ac:spMkLst>
            <pc:docMk/>
            <pc:sldMk cId="1665926300" sldId="349"/>
            <ac:spMk id="24" creationId="{0BECDCF4-256B-4690-9E9D-702008948ED5}"/>
          </ac:spMkLst>
        </pc:spChg>
        <pc:spChg chg="del">
          <ac:chgData name="Luigi Audino" userId="54603d9c-9394-4935-8f1c-3237cdbd7eb3" providerId="ADAL" clId="{B4F235E5-DC29-4783-AE8D-2585079CB5F0}" dt="2021-03-19T16:41:56.071" v="272" actId="478"/>
          <ac:spMkLst>
            <pc:docMk/>
            <pc:sldMk cId="1665926300" sldId="349"/>
            <ac:spMk id="26" creationId="{0A2DE587-1F22-4A91-877E-6F1B548793EB}"/>
          </ac:spMkLst>
        </pc:spChg>
        <pc:spChg chg="del">
          <ac:chgData name="Luigi Audino" userId="54603d9c-9394-4935-8f1c-3237cdbd7eb3" providerId="ADAL" clId="{B4F235E5-DC29-4783-AE8D-2585079CB5F0}" dt="2021-03-19T16:41:56.071" v="272" actId="478"/>
          <ac:spMkLst>
            <pc:docMk/>
            <pc:sldMk cId="1665926300" sldId="349"/>
            <ac:spMk id="27" creationId="{4DE73655-3199-4CD8-A6DF-A4C14B0881B7}"/>
          </ac:spMkLst>
        </pc:spChg>
        <pc:spChg chg="del">
          <ac:chgData name="Luigi Audino" userId="54603d9c-9394-4935-8f1c-3237cdbd7eb3" providerId="ADAL" clId="{B4F235E5-DC29-4783-AE8D-2585079CB5F0}" dt="2021-03-19T16:41:56.071" v="272" actId="478"/>
          <ac:spMkLst>
            <pc:docMk/>
            <pc:sldMk cId="1665926300" sldId="349"/>
            <ac:spMk id="29" creationId="{7982A3C6-58EF-4D90-91CF-DFC7D083BCC3}"/>
          </ac:spMkLst>
        </pc:spChg>
        <pc:spChg chg="del">
          <ac:chgData name="Luigi Audino" userId="54603d9c-9394-4935-8f1c-3237cdbd7eb3" providerId="ADAL" clId="{B4F235E5-DC29-4783-AE8D-2585079CB5F0}" dt="2021-03-19T16:41:56.071" v="272" actId="478"/>
          <ac:spMkLst>
            <pc:docMk/>
            <pc:sldMk cId="1665926300" sldId="349"/>
            <ac:spMk id="30" creationId="{CD8F0863-E4EE-46EB-81F2-886F3F5465F9}"/>
          </ac:spMkLst>
        </pc:spChg>
        <pc:spChg chg="add del mod">
          <ac:chgData name="Luigi Audino" userId="54603d9c-9394-4935-8f1c-3237cdbd7eb3" providerId="ADAL" clId="{B4F235E5-DC29-4783-AE8D-2585079CB5F0}" dt="2021-03-19T16:43:39.829" v="295" actId="478"/>
          <ac:spMkLst>
            <pc:docMk/>
            <pc:sldMk cId="1665926300" sldId="349"/>
            <ac:spMk id="32" creationId="{7560C04E-1DD7-4344-BE91-4AC83531E66D}"/>
          </ac:spMkLst>
        </pc:spChg>
        <pc:spChg chg="add del mod">
          <ac:chgData name="Luigi Audino" userId="54603d9c-9394-4935-8f1c-3237cdbd7eb3" providerId="ADAL" clId="{B4F235E5-DC29-4783-AE8D-2585079CB5F0}" dt="2021-03-19T16:43:50.155" v="300" actId="478"/>
          <ac:spMkLst>
            <pc:docMk/>
            <pc:sldMk cId="1665926300" sldId="349"/>
            <ac:spMk id="33" creationId="{CB82B303-E503-48E2-9A65-C818365B71F2}"/>
          </ac:spMkLst>
        </pc:spChg>
        <pc:spChg chg="add del mod">
          <ac:chgData name="Luigi Audino" userId="54603d9c-9394-4935-8f1c-3237cdbd7eb3" providerId="ADAL" clId="{B4F235E5-DC29-4783-AE8D-2585079CB5F0}" dt="2021-03-19T16:44:34.844" v="321" actId="478"/>
          <ac:spMkLst>
            <pc:docMk/>
            <pc:sldMk cId="1665926300" sldId="349"/>
            <ac:spMk id="34" creationId="{0D4D3EE6-85BC-400D-A54C-9AAA61CCD725}"/>
          </ac:spMkLst>
        </pc:spChg>
        <pc:spChg chg="add del mod">
          <ac:chgData name="Luigi Audino" userId="54603d9c-9394-4935-8f1c-3237cdbd7eb3" providerId="ADAL" clId="{B4F235E5-DC29-4783-AE8D-2585079CB5F0}" dt="2021-03-19T16:44:37.520" v="325" actId="478"/>
          <ac:spMkLst>
            <pc:docMk/>
            <pc:sldMk cId="1665926300" sldId="349"/>
            <ac:spMk id="35" creationId="{DCA0674E-DEB0-4613-B4CE-A82987D4139A}"/>
          </ac:spMkLst>
        </pc:spChg>
        <pc:spChg chg="add del mod">
          <ac:chgData name="Luigi Audino" userId="54603d9c-9394-4935-8f1c-3237cdbd7eb3" providerId="ADAL" clId="{B4F235E5-DC29-4783-AE8D-2585079CB5F0}" dt="2021-03-19T16:44:40.524" v="326" actId="478"/>
          <ac:spMkLst>
            <pc:docMk/>
            <pc:sldMk cId="1665926300" sldId="349"/>
            <ac:spMk id="36" creationId="{27C66976-AEFD-44EB-B5BA-9A040077554F}"/>
          </ac:spMkLst>
        </pc:spChg>
        <pc:spChg chg="add mod">
          <ac:chgData name="Luigi Audino" userId="54603d9c-9394-4935-8f1c-3237cdbd7eb3" providerId="ADAL" clId="{B4F235E5-DC29-4783-AE8D-2585079CB5F0}" dt="2021-03-19T16:44:53.953" v="331"/>
          <ac:spMkLst>
            <pc:docMk/>
            <pc:sldMk cId="1665926300" sldId="349"/>
            <ac:spMk id="37" creationId="{21D40AC0-2F36-4B82-A647-5139AC210A34}"/>
          </ac:spMkLst>
        </pc:spChg>
        <pc:picChg chg="del">
          <ac:chgData name="Luigi Audino" userId="54603d9c-9394-4935-8f1c-3237cdbd7eb3" providerId="ADAL" clId="{B4F235E5-DC29-4783-AE8D-2585079CB5F0}" dt="2021-03-19T16:41:58.485" v="273" actId="478"/>
          <ac:picMkLst>
            <pc:docMk/>
            <pc:sldMk cId="1665926300" sldId="349"/>
            <ac:picMk id="7" creationId="{D417BBEB-0984-4437-849F-57D2C96630F4}"/>
          </ac:picMkLst>
        </pc:picChg>
        <pc:picChg chg="add mod">
          <ac:chgData name="Luigi Audino" userId="54603d9c-9394-4935-8f1c-3237cdbd7eb3" providerId="ADAL" clId="{B4F235E5-DC29-4783-AE8D-2585079CB5F0}" dt="2021-03-19T16:42:45.636" v="281" actId="14100"/>
          <ac:picMkLst>
            <pc:docMk/>
            <pc:sldMk cId="1665926300" sldId="349"/>
            <ac:picMk id="31" creationId="{BD6169C3-834E-475D-BF08-E26FABA71A6C}"/>
          </ac:picMkLst>
        </pc:picChg>
      </pc:sldChg>
      <pc:sldChg chg="addSp delSp modSp add mod">
        <pc:chgData name="Luigi Audino" userId="54603d9c-9394-4935-8f1c-3237cdbd7eb3" providerId="ADAL" clId="{B4F235E5-DC29-4783-AE8D-2585079CB5F0}" dt="2021-03-19T16:44:50.765" v="330" actId="1076"/>
        <pc:sldMkLst>
          <pc:docMk/>
          <pc:sldMk cId="1695168367" sldId="350"/>
        </pc:sldMkLst>
        <pc:spChg chg="mod">
          <ac:chgData name="Luigi Audino" userId="54603d9c-9394-4935-8f1c-3237cdbd7eb3" providerId="ADAL" clId="{B4F235E5-DC29-4783-AE8D-2585079CB5F0}" dt="2021-03-19T16:44:50.765" v="330" actId="1076"/>
          <ac:spMkLst>
            <pc:docMk/>
            <pc:sldMk cId="1695168367" sldId="350"/>
            <ac:spMk id="32" creationId="{7560C04E-1DD7-4344-BE91-4AC83531E66D}"/>
          </ac:spMkLst>
        </pc:spChg>
        <pc:picChg chg="add mod">
          <ac:chgData name="Luigi Audino" userId="54603d9c-9394-4935-8f1c-3237cdbd7eb3" providerId="ADAL" clId="{B4F235E5-DC29-4783-AE8D-2585079CB5F0}" dt="2021-03-19T16:43:29.321" v="293" actId="1076"/>
          <ac:picMkLst>
            <pc:docMk/>
            <pc:sldMk cId="1695168367" sldId="350"/>
            <ac:picMk id="7" creationId="{907FA8BC-99E6-4536-AC50-FE95BD60AA5D}"/>
          </ac:picMkLst>
        </pc:picChg>
        <pc:picChg chg="del">
          <ac:chgData name="Luigi Audino" userId="54603d9c-9394-4935-8f1c-3237cdbd7eb3" providerId="ADAL" clId="{B4F235E5-DC29-4783-AE8D-2585079CB5F0}" dt="2021-03-19T16:43:18.085" v="290" actId="478"/>
          <ac:picMkLst>
            <pc:docMk/>
            <pc:sldMk cId="1695168367" sldId="350"/>
            <ac:picMk id="31" creationId="{BD6169C3-834E-475D-BF08-E26FABA71A6C}"/>
          </ac:picMkLst>
        </pc:picChg>
      </pc:sldChg>
      <pc:sldChg chg="delSp add del mod">
        <pc:chgData name="Luigi Audino" userId="54603d9c-9394-4935-8f1c-3237cdbd7eb3" providerId="ADAL" clId="{B4F235E5-DC29-4783-AE8D-2585079CB5F0}" dt="2021-03-19T16:42:28.049" v="276" actId="2696"/>
        <pc:sldMkLst>
          <pc:docMk/>
          <pc:sldMk cId="2904081471" sldId="350"/>
        </pc:sldMkLst>
        <pc:picChg chg="del">
          <ac:chgData name="Luigi Audino" userId="54603d9c-9394-4935-8f1c-3237cdbd7eb3" providerId="ADAL" clId="{B4F235E5-DC29-4783-AE8D-2585079CB5F0}" dt="2021-03-19T16:42:22.637" v="275" actId="478"/>
          <ac:picMkLst>
            <pc:docMk/>
            <pc:sldMk cId="2904081471" sldId="350"/>
            <ac:picMk id="3" creationId="{B5A0A56E-F957-416A-B1B1-DEC76393FE0A}"/>
          </ac:picMkLst>
        </pc:picChg>
      </pc:sldChg>
      <pc:sldChg chg="addSp delSp modSp add mod">
        <pc:chgData name="Luigi Audino" userId="54603d9c-9394-4935-8f1c-3237cdbd7eb3" providerId="ADAL" clId="{B4F235E5-DC29-4783-AE8D-2585079CB5F0}" dt="2021-03-19T16:45:21.494" v="352" actId="20577"/>
        <pc:sldMkLst>
          <pc:docMk/>
          <pc:sldMk cId="1884163366" sldId="351"/>
        </pc:sldMkLst>
        <pc:spChg chg="mod">
          <ac:chgData name="Luigi Audino" userId="54603d9c-9394-4935-8f1c-3237cdbd7eb3" providerId="ADAL" clId="{B4F235E5-DC29-4783-AE8D-2585079CB5F0}" dt="2021-03-19T16:45:21.494" v="352" actId="20577"/>
          <ac:spMkLst>
            <pc:docMk/>
            <pc:sldMk cId="1884163366" sldId="351"/>
            <ac:spMk id="32" creationId="{7560C04E-1DD7-4344-BE91-4AC83531E66D}"/>
          </ac:spMkLst>
        </pc:spChg>
        <pc:picChg chg="del">
          <ac:chgData name="Luigi Audino" userId="54603d9c-9394-4935-8f1c-3237cdbd7eb3" providerId="ADAL" clId="{B4F235E5-DC29-4783-AE8D-2585079CB5F0}" dt="2021-03-19T16:45:06.705" v="334" actId="478"/>
          <ac:picMkLst>
            <pc:docMk/>
            <pc:sldMk cId="1884163366" sldId="351"/>
            <ac:picMk id="7" creationId="{907FA8BC-99E6-4536-AC50-FE95BD60AA5D}"/>
          </ac:picMkLst>
        </pc:picChg>
        <pc:picChg chg="add mod">
          <ac:chgData name="Luigi Audino" userId="54603d9c-9394-4935-8f1c-3237cdbd7eb3" providerId="ADAL" clId="{B4F235E5-DC29-4783-AE8D-2585079CB5F0}" dt="2021-03-19T16:45:14.203" v="336" actId="1076"/>
          <ac:picMkLst>
            <pc:docMk/>
            <pc:sldMk cId="1884163366" sldId="351"/>
            <ac:picMk id="8" creationId="{B547F3D2-581A-4835-9336-73361C2A74EC}"/>
          </ac:picMkLst>
        </pc:picChg>
      </pc:sldChg>
      <pc:sldChg chg="add">
        <pc:chgData name="Luigi Audino" userId="54603d9c-9394-4935-8f1c-3237cdbd7eb3" providerId="ADAL" clId="{B4F235E5-DC29-4783-AE8D-2585079CB5F0}" dt="2021-03-19T16:45:27.941" v="353"/>
        <pc:sldMkLst>
          <pc:docMk/>
          <pc:sldMk cId="1951381135" sldId="352"/>
        </pc:sldMkLst>
      </pc:sldChg>
      <pc:sldMasterChg chg="delSldLayout">
        <pc:chgData name="Luigi Audino" userId="54603d9c-9394-4935-8f1c-3237cdbd7eb3" providerId="ADAL" clId="{B4F235E5-DC29-4783-AE8D-2585079CB5F0}" dt="2021-03-19T16:46:32.768" v="365" actId="47"/>
        <pc:sldMasterMkLst>
          <pc:docMk/>
          <pc:sldMasterMk cId="1440975991" sldId="2147483648"/>
        </pc:sldMasterMkLst>
        <pc:sldLayoutChg chg="del">
          <pc:chgData name="Luigi Audino" userId="54603d9c-9394-4935-8f1c-3237cdbd7eb3" providerId="ADAL" clId="{B4F235E5-DC29-4783-AE8D-2585079CB5F0}" dt="2021-03-19T16:46:32.768" v="365" actId="47"/>
          <pc:sldLayoutMkLst>
            <pc:docMk/>
            <pc:sldMasterMk cId="1440975991" sldId="2147483648"/>
            <pc:sldLayoutMk cId="2012038592" sldId="2147483670"/>
          </pc:sldLayoutMkLst>
        </pc:sldLayoutChg>
      </pc:sldMasterChg>
    </pc:docChg>
  </pc:docChgLst>
  <pc:docChgLst>
    <pc:chgData name="Luigi Audino" userId="54603d9c-9394-4935-8f1c-3237cdbd7eb3" providerId="ADAL" clId="{6D04AA86-E1EF-4AFB-9F81-B9B04C8D4D70}"/>
    <pc:docChg chg="undo custSel addSld delSld modSld sldOrd">
      <pc:chgData name="Luigi Audino" userId="54603d9c-9394-4935-8f1c-3237cdbd7eb3" providerId="ADAL" clId="{6D04AA86-E1EF-4AFB-9F81-B9B04C8D4D70}" dt="2021-04-02T16:16:38.919" v="600" actId="20577"/>
      <pc:docMkLst>
        <pc:docMk/>
      </pc:docMkLst>
      <pc:sldChg chg="modSp mod">
        <pc:chgData name="Luigi Audino" userId="54603d9c-9394-4935-8f1c-3237cdbd7eb3" providerId="ADAL" clId="{6D04AA86-E1EF-4AFB-9F81-B9B04C8D4D70}" dt="2021-04-02T16:16:38.919" v="600" actId="20577"/>
        <pc:sldMkLst>
          <pc:docMk/>
          <pc:sldMk cId="2783460276" sldId="260"/>
        </pc:sldMkLst>
        <pc:spChg chg="mod">
          <ac:chgData name="Luigi Audino" userId="54603d9c-9394-4935-8f1c-3237cdbd7eb3" providerId="ADAL" clId="{6D04AA86-E1EF-4AFB-9F81-B9B04C8D4D70}" dt="2021-04-02T16:16:38.919" v="600" actId="20577"/>
          <ac:spMkLst>
            <pc:docMk/>
            <pc:sldMk cId="2783460276" sldId="260"/>
            <ac:spMk id="3" creationId="{52A773FD-5DAA-1A4E-BB58-121A7000D9E2}"/>
          </ac:spMkLst>
        </pc:spChg>
      </pc:sldChg>
      <pc:sldChg chg="addSp modSp mod">
        <pc:chgData name="Luigi Audino" userId="54603d9c-9394-4935-8f1c-3237cdbd7eb3" providerId="ADAL" clId="{6D04AA86-E1EF-4AFB-9F81-B9B04C8D4D70}" dt="2021-04-02T15:36:33.128" v="340" actId="20577"/>
        <pc:sldMkLst>
          <pc:docMk/>
          <pc:sldMk cId="3411725405" sldId="325"/>
        </pc:sldMkLst>
        <pc:spChg chg="mod">
          <ac:chgData name="Luigi Audino" userId="54603d9c-9394-4935-8f1c-3237cdbd7eb3" providerId="ADAL" clId="{6D04AA86-E1EF-4AFB-9F81-B9B04C8D4D70}" dt="2021-04-02T15:21:58.892" v="92" actId="6549"/>
          <ac:spMkLst>
            <pc:docMk/>
            <pc:sldMk cId="3411725405" sldId="325"/>
            <ac:spMk id="4" creationId="{5AFF2365-0011-4B2E-AC3E-771E53D17514}"/>
          </ac:spMkLst>
        </pc:spChg>
        <pc:spChg chg="add mod">
          <ac:chgData name="Luigi Audino" userId="54603d9c-9394-4935-8f1c-3237cdbd7eb3" providerId="ADAL" clId="{6D04AA86-E1EF-4AFB-9F81-B9B04C8D4D70}" dt="2021-04-02T15:36:33.128" v="340" actId="20577"/>
          <ac:spMkLst>
            <pc:docMk/>
            <pc:sldMk cId="3411725405" sldId="325"/>
            <ac:spMk id="31" creationId="{5CCDD2C0-3EBA-4712-9019-D7909054681F}"/>
          </ac:spMkLst>
        </pc:spChg>
      </pc:sldChg>
      <pc:sldChg chg="modSp mod">
        <pc:chgData name="Luigi Audino" userId="54603d9c-9394-4935-8f1c-3237cdbd7eb3" providerId="ADAL" clId="{6D04AA86-E1EF-4AFB-9F81-B9B04C8D4D70}" dt="2021-04-02T15:39:54.843" v="454" actId="6549"/>
        <pc:sldMkLst>
          <pc:docMk/>
          <pc:sldMk cId="1905713406" sldId="334"/>
        </pc:sldMkLst>
        <pc:spChg chg="mod">
          <ac:chgData name="Luigi Audino" userId="54603d9c-9394-4935-8f1c-3237cdbd7eb3" providerId="ADAL" clId="{6D04AA86-E1EF-4AFB-9F81-B9B04C8D4D70}" dt="2021-04-02T15:39:54.843" v="454" actId="6549"/>
          <ac:spMkLst>
            <pc:docMk/>
            <pc:sldMk cId="1905713406" sldId="334"/>
            <ac:spMk id="14" creationId="{1643E725-ECAC-405B-8188-B2475A15C396}"/>
          </ac:spMkLst>
        </pc:spChg>
        <pc:spChg chg="mod">
          <ac:chgData name="Luigi Audino" userId="54603d9c-9394-4935-8f1c-3237cdbd7eb3" providerId="ADAL" clId="{6D04AA86-E1EF-4AFB-9F81-B9B04C8D4D70}" dt="2021-04-02T15:23:23.976" v="120"/>
          <ac:spMkLst>
            <pc:docMk/>
            <pc:sldMk cId="1905713406" sldId="334"/>
            <ac:spMk id="20" creationId="{F1345682-7288-414A-AD03-918CA9B26CC4}"/>
          </ac:spMkLst>
        </pc:spChg>
      </pc:sldChg>
      <pc:sldChg chg="addSp modSp mod">
        <pc:chgData name="Luigi Audino" userId="54603d9c-9394-4935-8f1c-3237cdbd7eb3" providerId="ADAL" clId="{6D04AA86-E1EF-4AFB-9F81-B9B04C8D4D70}" dt="2021-04-02T15:22:55.828" v="112" actId="1076"/>
        <pc:sldMkLst>
          <pc:docMk/>
          <pc:sldMk cId="1665926300" sldId="349"/>
        </pc:sldMkLst>
        <pc:spChg chg="add mod">
          <ac:chgData name="Luigi Audino" userId="54603d9c-9394-4935-8f1c-3237cdbd7eb3" providerId="ADAL" clId="{6D04AA86-E1EF-4AFB-9F81-B9B04C8D4D70}" dt="2021-04-02T15:22:55.828" v="112" actId="1076"/>
          <ac:spMkLst>
            <pc:docMk/>
            <pc:sldMk cId="1665926300" sldId="349"/>
            <ac:spMk id="7" creationId="{DC88E3FC-C1F5-48BE-A67F-83673D5FFE02}"/>
          </ac:spMkLst>
        </pc:spChg>
        <pc:spChg chg="mod">
          <ac:chgData name="Luigi Audino" userId="54603d9c-9394-4935-8f1c-3237cdbd7eb3" providerId="ADAL" clId="{6D04AA86-E1EF-4AFB-9F81-B9B04C8D4D70}" dt="2021-04-02T15:22:14.525" v="104" actId="20577"/>
          <ac:spMkLst>
            <pc:docMk/>
            <pc:sldMk cId="1665926300" sldId="349"/>
            <ac:spMk id="37" creationId="{21D40AC0-2F36-4B82-A647-5139AC210A34}"/>
          </ac:spMkLst>
        </pc:spChg>
      </pc:sldChg>
      <pc:sldChg chg="addSp modSp mod">
        <pc:chgData name="Luigi Audino" userId="54603d9c-9394-4935-8f1c-3237cdbd7eb3" providerId="ADAL" clId="{6D04AA86-E1EF-4AFB-9F81-B9B04C8D4D70}" dt="2021-04-02T15:23:04.297" v="118" actId="20577"/>
        <pc:sldMkLst>
          <pc:docMk/>
          <pc:sldMk cId="1695168367" sldId="350"/>
        </pc:sldMkLst>
        <pc:spChg chg="add mod">
          <ac:chgData name="Luigi Audino" userId="54603d9c-9394-4935-8f1c-3237cdbd7eb3" providerId="ADAL" clId="{6D04AA86-E1EF-4AFB-9F81-B9B04C8D4D70}" dt="2021-04-02T15:23:04.297" v="118" actId="20577"/>
          <ac:spMkLst>
            <pc:docMk/>
            <pc:sldMk cId="1695168367" sldId="350"/>
            <ac:spMk id="7" creationId="{797B776B-40D9-449C-9F0E-D07D44221F83}"/>
          </ac:spMkLst>
        </pc:spChg>
        <pc:spChg chg="mod">
          <ac:chgData name="Luigi Audino" userId="54603d9c-9394-4935-8f1c-3237cdbd7eb3" providerId="ADAL" clId="{6D04AA86-E1EF-4AFB-9F81-B9B04C8D4D70}" dt="2021-04-02T15:22:22.320" v="106" actId="27636"/>
          <ac:spMkLst>
            <pc:docMk/>
            <pc:sldMk cId="1695168367" sldId="350"/>
            <ac:spMk id="32" creationId="{7560C04E-1DD7-4344-BE91-4AC83531E66D}"/>
          </ac:spMkLst>
        </pc:spChg>
      </pc:sldChg>
      <pc:sldChg chg="addSp modSp mod">
        <pc:chgData name="Luigi Audino" userId="54603d9c-9394-4935-8f1c-3237cdbd7eb3" providerId="ADAL" clId="{6D04AA86-E1EF-4AFB-9F81-B9B04C8D4D70}" dt="2021-04-02T15:22:58.315" v="113"/>
        <pc:sldMkLst>
          <pc:docMk/>
          <pc:sldMk cId="1884163366" sldId="351"/>
        </pc:sldMkLst>
        <pc:spChg chg="add mod">
          <ac:chgData name="Luigi Audino" userId="54603d9c-9394-4935-8f1c-3237cdbd7eb3" providerId="ADAL" clId="{6D04AA86-E1EF-4AFB-9F81-B9B04C8D4D70}" dt="2021-04-02T15:22:58.315" v="113"/>
          <ac:spMkLst>
            <pc:docMk/>
            <pc:sldMk cId="1884163366" sldId="351"/>
            <ac:spMk id="7" creationId="{43F5FB15-B29D-43DC-B885-64E103AC2313}"/>
          </ac:spMkLst>
        </pc:spChg>
        <pc:spChg chg="mod">
          <ac:chgData name="Luigi Audino" userId="54603d9c-9394-4935-8f1c-3237cdbd7eb3" providerId="ADAL" clId="{6D04AA86-E1EF-4AFB-9F81-B9B04C8D4D70}" dt="2021-04-02T15:22:34.414" v="108" actId="27636"/>
          <ac:spMkLst>
            <pc:docMk/>
            <pc:sldMk cId="1884163366" sldId="351"/>
            <ac:spMk id="32" creationId="{7560C04E-1DD7-4344-BE91-4AC83531E66D}"/>
          </ac:spMkLst>
        </pc:spChg>
      </pc:sldChg>
      <pc:sldChg chg="addSp modSp mod">
        <pc:chgData name="Luigi Audino" userId="54603d9c-9394-4935-8f1c-3237cdbd7eb3" providerId="ADAL" clId="{6D04AA86-E1EF-4AFB-9F81-B9B04C8D4D70}" dt="2021-04-02T15:23:07.609" v="119"/>
        <pc:sldMkLst>
          <pc:docMk/>
          <pc:sldMk cId="1951381135" sldId="352"/>
        </pc:sldMkLst>
        <pc:spChg chg="add mod">
          <ac:chgData name="Luigi Audino" userId="54603d9c-9394-4935-8f1c-3237cdbd7eb3" providerId="ADAL" clId="{6D04AA86-E1EF-4AFB-9F81-B9B04C8D4D70}" dt="2021-04-02T15:23:07.609" v="119"/>
          <ac:spMkLst>
            <pc:docMk/>
            <pc:sldMk cId="1951381135" sldId="352"/>
            <ac:spMk id="12" creationId="{CC7A0524-141D-49EC-BA27-EB689D93A0B3}"/>
          </ac:spMkLst>
        </pc:spChg>
        <pc:spChg chg="mod">
          <ac:chgData name="Luigi Audino" userId="54603d9c-9394-4935-8f1c-3237cdbd7eb3" providerId="ADAL" clId="{6D04AA86-E1EF-4AFB-9F81-B9B04C8D4D70}" dt="2021-04-02T15:22:39.029" v="110" actId="27636"/>
          <ac:spMkLst>
            <pc:docMk/>
            <pc:sldMk cId="1951381135" sldId="352"/>
            <ac:spMk id="32" creationId="{7560C04E-1DD7-4344-BE91-4AC83531E66D}"/>
          </ac:spMkLst>
        </pc:spChg>
      </pc:sldChg>
      <pc:sldChg chg="del">
        <pc:chgData name="Luigi Audino" userId="54603d9c-9394-4935-8f1c-3237cdbd7eb3" providerId="ADAL" clId="{6D04AA86-E1EF-4AFB-9F81-B9B04C8D4D70}" dt="2021-04-02T15:20:16.892" v="45" actId="47"/>
        <pc:sldMkLst>
          <pc:docMk/>
          <pc:sldMk cId="2528559405" sldId="353"/>
        </pc:sldMkLst>
      </pc:sldChg>
      <pc:sldChg chg="del">
        <pc:chgData name="Luigi Audino" userId="54603d9c-9394-4935-8f1c-3237cdbd7eb3" providerId="ADAL" clId="{6D04AA86-E1EF-4AFB-9F81-B9B04C8D4D70}" dt="2021-04-02T15:20:16.892" v="45" actId="47"/>
        <pc:sldMkLst>
          <pc:docMk/>
          <pc:sldMk cId="1795989637" sldId="354"/>
        </pc:sldMkLst>
      </pc:sldChg>
      <pc:sldChg chg="del">
        <pc:chgData name="Luigi Audino" userId="54603d9c-9394-4935-8f1c-3237cdbd7eb3" providerId="ADAL" clId="{6D04AA86-E1EF-4AFB-9F81-B9B04C8D4D70}" dt="2021-04-02T15:20:16.892" v="45" actId="47"/>
        <pc:sldMkLst>
          <pc:docMk/>
          <pc:sldMk cId="4287592408" sldId="355"/>
        </pc:sldMkLst>
      </pc:sldChg>
      <pc:sldChg chg="del">
        <pc:chgData name="Luigi Audino" userId="54603d9c-9394-4935-8f1c-3237cdbd7eb3" providerId="ADAL" clId="{6D04AA86-E1EF-4AFB-9F81-B9B04C8D4D70}" dt="2021-04-02T15:20:16.892" v="45" actId="47"/>
        <pc:sldMkLst>
          <pc:docMk/>
          <pc:sldMk cId="3708855265" sldId="356"/>
        </pc:sldMkLst>
      </pc:sldChg>
      <pc:sldChg chg="modSp mod">
        <pc:chgData name="Luigi Audino" userId="54603d9c-9394-4935-8f1c-3237cdbd7eb3" providerId="ADAL" clId="{6D04AA86-E1EF-4AFB-9F81-B9B04C8D4D70}" dt="2021-04-02T15:42:47.740" v="577" actId="20577"/>
        <pc:sldMkLst>
          <pc:docMk/>
          <pc:sldMk cId="2851494575" sldId="357"/>
        </pc:sldMkLst>
        <pc:spChg chg="mod">
          <ac:chgData name="Luigi Audino" userId="54603d9c-9394-4935-8f1c-3237cdbd7eb3" providerId="ADAL" clId="{6D04AA86-E1EF-4AFB-9F81-B9B04C8D4D70}" dt="2021-04-02T15:42:47.740" v="577" actId="20577"/>
          <ac:spMkLst>
            <pc:docMk/>
            <pc:sldMk cId="2851494575" sldId="357"/>
            <ac:spMk id="11" creationId="{1F7E6724-9B9C-4131-B8F0-37FAE1A73CFB}"/>
          </ac:spMkLst>
        </pc:spChg>
        <pc:spChg chg="mod">
          <ac:chgData name="Luigi Audino" userId="54603d9c-9394-4935-8f1c-3237cdbd7eb3" providerId="ADAL" clId="{6D04AA86-E1EF-4AFB-9F81-B9B04C8D4D70}" dt="2021-04-02T15:23:34.527" v="121"/>
          <ac:spMkLst>
            <pc:docMk/>
            <pc:sldMk cId="2851494575" sldId="357"/>
            <ac:spMk id="20" creationId="{F1345682-7288-414A-AD03-918CA9B26CC4}"/>
          </ac:spMkLst>
        </pc:spChg>
      </pc:sldChg>
      <pc:sldChg chg="addSp delSp modSp add mod">
        <pc:chgData name="Luigi Audino" userId="54603d9c-9394-4935-8f1c-3237cdbd7eb3" providerId="ADAL" clId="{6D04AA86-E1EF-4AFB-9F81-B9B04C8D4D70}" dt="2021-04-02T15:42:25.620" v="576" actId="20577"/>
        <pc:sldMkLst>
          <pc:docMk/>
          <pc:sldMk cId="3954743257" sldId="358"/>
        </pc:sldMkLst>
        <pc:spChg chg="del">
          <ac:chgData name="Luigi Audino" userId="54603d9c-9394-4935-8f1c-3237cdbd7eb3" providerId="ADAL" clId="{6D04AA86-E1EF-4AFB-9F81-B9B04C8D4D70}" dt="2021-04-02T15:31:57.247" v="123" actId="478"/>
          <ac:spMkLst>
            <pc:docMk/>
            <pc:sldMk cId="3954743257" sldId="358"/>
            <ac:spMk id="2" creationId="{787C2454-F800-4C3E-A458-E704474BB593}"/>
          </ac:spMkLst>
        </pc:spChg>
        <pc:spChg chg="add del mod">
          <ac:chgData name="Luigi Audino" userId="54603d9c-9394-4935-8f1c-3237cdbd7eb3" providerId="ADAL" clId="{6D04AA86-E1EF-4AFB-9F81-B9B04C8D4D70}" dt="2021-04-02T15:32:00.912" v="126" actId="478"/>
          <ac:spMkLst>
            <pc:docMk/>
            <pc:sldMk cId="3954743257" sldId="358"/>
            <ac:spMk id="5" creationId="{0DAA5E80-D3BE-4E95-9A35-F10DDA6A89E1}"/>
          </ac:spMkLst>
        </pc:spChg>
        <pc:spChg chg="del">
          <ac:chgData name="Luigi Audino" userId="54603d9c-9394-4935-8f1c-3237cdbd7eb3" providerId="ADAL" clId="{6D04AA86-E1EF-4AFB-9F81-B9B04C8D4D70}" dt="2021-04-02T15:31:57.247" v="123" actId="478"/>
          <ac:spMkLst>
            <pc:docMk/>
            <pc:sldMk cId="3954743257" sldId="358"/>
            <ac:spMk id="11" creationId="{1F7E6724-9B9C-4131-B8F0-37FAE1A73CFB}"/>
          </ac:spMkLst>
        </pc:spChg>
        <pc:spChg chg="del">
          <ac:chgData name="Luigi Audino" userId="54603d9c-9394-4935-8f1c-3237cdbd7eb3" providerId="ADAL" clId="{6D04AA86-E1EF-4AFB-9F81-B9B04C8D4D70}" dt="2021-04-02T15:31:57.247" v="123" actId="478"/>
          <ac:spMkLst>
            <pc:docMk/>
            <pc:sldMk cId="3954743257" sldId="358"/>
            <ac:spMk id="13" creationId="{D12A31DF-6559-4687-B53E-A6646F19138D}"/>
          </ac:spMkLst>
        </pc:spChg>
        <pc:spChg chg="del">
          <ac:chgData name="Luigi Audino" userId="54603d9c-9394-4935-8f1c-3237cdbd7eb3" providerId="ADAL" clId="{6D04AA86-E1EF-4AFB-9F81-B9B04C8D4D70}" dt="2021-04-02T15:31:57.247" v="123" actId="478"/>
          <ac:spMkLst>
            <pc:docMk/>
            <pc:sldMk cId="3954743257" sldId="358"/>
            <ac:spMk id="14" creationId="{0D0CC433-2435-4403-AB7C-4886E5EA87DD}"/>
          </ac:spMkLst>
        </pc:spChg>
        <pc:spChg chg="add mod">
          <ac:chgData name="Luigi Audino" userId="54603d9c-9394-4935-8f1c-3237cdbd7eb3" providerId="ADAL" clId="{6D04AA86-E1EF-4AFB-9F81-B9B04C8D4D70}" dt="2021-04-02T15:32:15.677" v="160" actId="20577"/>
          <ac:spMkLst>
            <pc:docMk/>
            <pc:sldMk cId="3954743257" sldId="358"/>
            <ac:spMk id="15" creationId="{0FF9D554-F79B-4E08-B971-8A14717FEC6D}"/>
          </ac:spMkLst>
        </pc:spChg>
        <pc:spChg chg="del">
          <ac:chgData name="Luigi Audino" userId="54603d9c-9394-4935-8f1c-3237cdbd7eb3" providerId="ADAL" clId="{6D04AA86-E1EF-4AFB-9F81-B9B04C8D4D70}" dt="2021-04-02T15:31:57.247" v="123" actId="478"/>
          <ac:spMkLst>
            <pc:docMk/>
            <pc:sldMk cId="3954743257" sldId="358"/>
            <ac:spMk id="17" creationId="{3E9F49E8-B221-4DFE-A759-B9BF9CF588EC}"/>
          </ac:spMkLst>
        </pc:spChg>
        <pc:spChg chg="add mod">
          <ac:chgData name="Luigi Audino" userId="54603d9c-9394-4935-8f1c-3237cdbd7eb3" providerId="ADAL" clId="{6D04AA86-E1EF-4AFB-9F81-B9B04C8D4D70}" dt="2021-04-02T15:40:27.821" v="491" actId="1076"/>
          <ac:spMkLst>
            <pc:docMk/>
            <pc:sldMk cId="3954743257" sldId="358"/>
            <ac:spMk id="18" creationId="{CFAB9B4E-AC30-4D75-A770-12F9E2F3B144}"/>
          </ac:spMkLst>
        </pc:spChg>
        <pc:spChg chg="add mod">
          <ac:chgData name="Luigi Audino" userId="54603d9c-9394-4935-8f1c-3237cdbd7eb3" providerId="ADAL" clId="{6D04AA86-E1EF-4AFB-9F81-B9B04C8D4D70}" dt="2021-04-02T15:42:25.620" v="576" actId="20577"/>
          <ac:spMkLst>
            <pc:docMk/>
            <pc:sldMk cId="3954743257" sldId="358"/>
            <ac:spMk id="19" creationId="{D487EEB3-4A94-46CF-862B-F0BCEC9AF8F8}"/>
          </ac:spMkLst>
        </pc:spChg>
        <pc:spChg chg="del">
          <ac:chgData name="Luigi Audino" userId="54603d9c-9394-4935-8f1c-3237cdbd7eb3" providerId="ADAL" clId="{6D04AA86-E1EF-4AFB-9F81-B9B04C8D4D70}" dt="2021-04-02T15:31:57.247" v="123" actId="478"/>
          <ac:spMkLst>
            <pc:docMk/>
            <pc:sldMk cId="3954743257" sldId="358"/>
            <ac:spMk id="20" creationId="{F1345682-7288-414A-AD03-918CA9B26CC4}"/>
          </ac:spMkLst>
        </pc:spChg>
        <pc:spChg chg="del">
          <ac:chgData name="Luigi Audino" userId="54603d9c-9394-4935-8f1c-3237cdbd7eb3" providerId="ADAL" clId="{6D04AA86-E1EF-4AFB-9F81-B9B04C8D4D70}" dt="2021-04-02T15:31:57.247" v="123" actId="478"/>
          <ac:spMkLst>
            <pc:docMk/>
            <pc:sldMk cId="3954743257" sldId="358"/>
            <ac:spMk id="22" creationId="{4FBD0C3A-B2FE-4469-8AB4-7B126F55C5FC}"/>
          </ac:spMkLst>
        </pc:spChg>
        <pc:picChg chg="del">
          <ac:chgData name="Luigi Audino" userId="54603d9c-9394-4935-8f1c-3237cdbd7eb3" providerId="ADAL" clId="{6D04AA86-E1EF-4AFB-9F81-B9B04C8D4D70}" dt="2021-04-02T15:31:58.399" v="125" actId="478"/>
          <ac:picMkLst>
            <pc:docMk/>
            <pc:sldMk cId="3954743257" sldId="358"/>
            <ac:picMk id="3" creationId="{879400FA-6AB3-4322-A194-7D0A749719F3}"/>
          </ac:picMkLst>
        </pc:picChg>
        <pc:picChg chg="add mod">
          <ac:chgData name="Luigi Audino" userId="54603d9c-9394-4935-8f1c-3237cdbd7eb3" providerId="ADAL" clId="{6D04AA86-E1EF-4AFB-9F81-B9B04C8D4D70}" dt="2021-04-02T15:32:32.704" v="162" actId="1076"/>
          <ac:picMkLst>
            <pc:docMk/>
            <pc:sldMk cId="3954743257" sldId="358"/>
            <ac:picMk id="7" creationId="{5FD152CB-BC5F-4A20-913A-A39CBA8B63FE}"/>
          </ac:picMkLst>
        </pc:picChg>
      </pc:sldChg>
      <pc:sldChg chg="addSp delSp modSp add mod ord">
        <pc:chgData name="Luigi Audino" userId="54603d9c-9394-4935-8f1c-3237cdbd7eb3" providerId="ADAL" clId="{6D04AA86-E1EF-4AFB-9F81-B9B04C8D4D70}" dt="2021-04-02T15:45:52.061" v="597" actId="1036"/>
        <pc:sldMkLst>
          <pc:docMk/>
          <pc:sldMk cId="1731361261" sldId="359"/>
        </pc:sldMkLst>
        <pc:spChg chg="del">
          <ac:chgData name="Luigi Audino" userId="54603d9c-9394-4935-8f1c-3237cdbd7eb3" providerId="ADAL" clId="{6D04AA86-E1EF-4AFB-9F81-B9B04C8D4D70}" dt="2021-04-02T15:36:38.513" v="341" actId="478"/>
          <ac:spMkLst>
            <pc:docMk/>
            <pc:sldMk cId="1731361261" sldId="359"/>
            <ac:spMk id="9" creationId="{1B275452-4D7E-46EB-A823-F08E0AE2E5A8}"/>
          </ac:spMkLst>
        </pc:spChg>
        <pc:spChg chg="del">
          <ac:chgData name="Luigi Audino" userId="54603d9c-9394-4935-8f1c-3237cdbd7eb3" providerId="ADAL" clId="{6D04AA86-E1EF-4AFB-9F81-B9B04C8D4D70}" dt="2021-04-02T15:36:38.513" v="341" actId="478"/>
          <ac:spMkLst>
            <pc:docMk/>
            <pc:sldMk cId="1731361261" sldId="359"/>
            <ac:spMk id="10" creationId="{DBB45FD5-8914-4F99-A174-0C1DBFDF62A9}"/>
          </ac:spMkLst>
        </pc:spChg>
        <pc:spChg chg="del">
          <ac:chgData name="Luigi Audino" userId="54603d9c-9394-4935-8f1c-3237cdbd7eb3" providerId="ADAL" clId="{6D04AA86-E1EF-4AFB-9F81-B9B04C8D4D70}" dt="2021-04-02T15:36:38.513" v="341" actId="478"/>
          <ac:spMkLst>
            <pc:docMk/>
            <pc:sldMk cId="1731361261" sldId="359"/>
            <ac:spMk id="11" creationId="{7AA4975C-166B-49CB-B2FA-C7CFF75BD0F0}"/>
          </ac:spMkLst>
        </pc:spChg>
        <pc:spChg chg="del">
          <ac:chgData name="Luigi Audino" userId="54603d9c-9394-4935-8f1c-3237cdbd7eb3" providerId="ADAL" clId="{6D04AA86-E1EF-4AFB-9F81-B9B04C8D4D70}" dt="2021-04-02T15:36:38.513" v="341" actId="478"/>
          <ac:spMkLst>
            <pc:docMk/>
            <pc:sldMk cId="1731361261" sldId="359"/>
            <ac:spMk id="12" creationId="{92964FF2-24AF-4F06-A5C7-EBDF96E2D1D3}"/>
          </ac:spMkLst>
        </pc:spChg>
        <pc:spChg chg="del">
          <ac:chgData name="Luigi Audino" userId="54603d9c-9394-4935-8f1c-3237cdbd7eb3" providerId="ADAL" clId="{6D04AA86-E1EF-4AFB-9F81-B9B04C8D4D70}" dt="2021-04-02T15:36:38.513" v="341" actId="478"/>
          <ac:spMkLst>
            <pc:docMk/>
            <pc:sldMk cId="1731361261" sldId="359"/>
            <ac:spMk id="13" creationId="{9BFA4C2E-D872-4D92-9BD1-EBA526D98E7F}"/>
          </ac:spMkLst>
        </pc:spChg>
        <pc:spChg chg="del">
          <ac:chgData name="Luigi Audino" userId="54603d9c-9394-4935-8f1c-3237cdbd7eb3" providerId="ADAL" clId="{6D04AA86-E1EF-4AFB-9F81-B9B04C8D4D70}" dt="2021-04-02T15:36:13.927" v="328" actId="478"/>
          <ac:spMkLst>
            <pc:docMk/>
            <pc:sldMk cId="1731361261" sldId="359"/>
            <ac:spMk id="14" creationId="{ECF24756-83E9-420B-8264-0DE7CEEF035D}"/>
          </ac:spMkLst>
        </pc:spChg>
        <pc:spChg chg="del">
          <ac:chgData name="Luigi Audino" userId="54603d9c-9394-4935-8f1c-3237cdbd7eb3" providerId="ADAL" clId="{6D04AA86-E1EF-4AFB-9F81-B9B04C8D4D70}" dt="2021-04-02T15:36:13.927" v="328" actId="478"/>
          <ac:spMkLst>
            <pc:docMk/>
            <pc:sldMk cId="1731361261" sldId="359"/>
            <ac:spMk id="15" creationId="{DA326635-3F8C-4966-9719-1A4F021A487B}"/>
          </ac:spMkLst>
        </pc:spChg>
        <pc:spChg chg="del">
          <ac:chgData name="Luigi Audino" userId="54603d9c-9394-4935-8f1c-3237cdbd7eb3" providerId="ADAL" clId="{6D04AA86-E1EF-4AFB-9F81-B9B04C8D4D70}" dt="2021-04-02T15:36:13.927" v="328" actId="478"/>
          <ac:spMkLst>
            <pc:docMk/>
            <pc:sldMk cId="1731361261" sldId="359"/>
            <ac:spMk id="16" creationId="{541D51A6-F0DB-466A-9416-49053C9EA9E5}"/>
          </ac:spMkLst>
        </pc:spChg>
        <pc:spChg chg="del">
          <ac:chgData name="Luigi Audino" userId="54603d9c-9394-4935-8f1c-3237cdbd7eb3" providerId="ADAL" clId="{6D04AA86-E1EF-4AFB-9F81-B9B04C8D4D70}" dt="2021-04-02T15:36:38.513" v="341" actId="478"/>
          <ac:spMkLst>
            <pc:docMk/>
            <pc:sldMk cId="1731361261" sldId="359"/>
            <ac:spMk id="17" creationId="{899B356C-5B5B-40A2-8600-6DB463C6FC33}"/>
          </ac:spMkLst>
        </pc:spChg>
        <pc:spChg chg="del">
          <ac:chgData name="Luigi Audino" userId="54603d9c-9394-4935-8f1c-3237cdbd7eb3" providerId="ADAL" clId="{6D04AA86-E1EF-4AFB-9F81-B9B04C8D4D70}" dt="2021-04-02T15:36:13.927" v="328" actId="478"/>
          <ac:spMkLst>
            <pc:docMk/>
            <pc:sldMk cId="1731361261" sldId="359"/>
            <ac:spMk id="18" creationId="{CD699599-95AB-43E2-8963-1F0FE3033946}"/>
          </ac:spMkLst>
        </pc:spChg>
        <pc:spChg chg="del">
          <ac:chgData name="Luigi Audino" userId="54603d9c-9394-4935-8f1c-3237cdbd7eb3" providerId="ADAL" clId="{6D04AA86-E1EF-4AFB-9F81-B9B04C8D4D70}" dt="2021-04-02T15:36:13.927" v="328" actId="478"/>
          <ac:spMkLst>
            <pc:docMk/>
            <pc:sldMk cId="1731361261" sldId="359"/>
            <ac:spMk id="19" creationId="{E3B48DCC-5DDA-4110-9923-CAF429B365EE}"/>
          </ac:spMkLst>
        </pc:spChg>
        <pc:spChg chg="del">
          <ac:chgData name="Luigi Audino" userId="54603d9c-9394-4935-8f1c-3237cdbd7eb3" providerId="ADAL" clId="{6D04AA86-E1EF-4AFB-9F81-B9B04C8D4D70}" dt="2021-04-02T15:36:13.927" v="328" actId="478"/>
          <ac:spMkLst>
            <pc:docMk/>
            <pc:sldMk cId="1731361261" sldId="359"/>
            <ac:spMk id="20" creationId="{0E421055-ACA7-44F4-AD37-AFC5F5ACC9AA}"/>
          </ac:spMkLst>
        </pc:spChg>
        <pc:spChg chg="del">
          <ac:chgData name="Luigi Audino" userId="54603d9c-9394-4935-8f1c-3237cdbd7eb3" providerId="ADAL" clId="{6D04AA86-E1EF-4AFB-9F81-B9B04C8D4D70}" dt="2021-04-02T15:36:38.513" v="341" actId="478"/>
          <ac:spMkLst>
            <pc:docMk/>
            <pc:sldMk cId="1731361261" sldId="359"/>
            <ac:spMk id="21" creationId="{9F441F1D-7600-4AA0-941D-59A0D9404E54}"/>
          </ac:spMkLst>
        </pc:spChg>
        <pc:spChg chg="del">
          <ac:chgData name="Luigi Audino" userId="54603d9c-9394-4935-8f1c-3237cdbd7eb3" providerId="ADAL" clId="{6D04AA86-E1EF-4AFB-9F81-B9B04C8D4D70}" dt="2021-04-02T15:36:13.927" v="328" actId="478"/>
          <ac:spMkLst>
            <pc:docMk/>
            <pc:sldMk cId="1731361261" sldId="359"/>
            <ac:spMk id="22" creationId="{C0038351-CEC4-47FE-9C08-7FB62179CF9E}"/>
          </ac:spMkLst>
        </pc:spChg>
        <pc:spChg chg="del">
          <ac:chgData name="Luigi Audino" userId="54603d9c-9394-4935-8f1c-3237cdbd7eb3" providerId="ADAL" clId="{6D04AA86-E1EF-4AFB-9F81-B9B04C8D4D70}" dt="2021-04-02T15:36:13.927" v="328" actId="478"/>
          <ac:spMkLst>
            <pc:docMk/>
            <pc:sldMk cId="1731361261" sldId="359"/>
            <ac:spMk id="24" creationId="{0BECDCF4-256B-4690-9E9D-702008948ED5}"/>
          </ac:spMkLst>
        </pc:spChg>
        <pc:spChg chg="del">
          <ac:chgData name="Luigi Audino" userId="54603d9c-9394-4935-8f1c-3237cdbd7eb3" providerId="ADAL" clId="{6D04AA86-E1EF-4AFB-9F81-B9B04C8D4D70}" dt="2021-04-02T15:36:13.927" v="328" actId="478"/>
          <ac:spMkLst>
            <pc:docMk/>
            <pc:sldMk cId="1731361261" sldId="359"/>
            <ac:spMk id="26" creationId="{0A2DE587-1F22-4A91-877E-6F1B548793EB}"/>
          </ac:spMkLst>
        </pc:spChg>
        <pc:spChg chg="del">
          <ac:chgData name="Luigi Audino" userId="54603d9c-9394-4935-8f1c-3237cdbd7eb3" providerId="ADAL" clId="{6D04AA86-E1EF-4AFB-9F81-B9B04C8D4D70}" dt="2021-04-02T15:36:13.927" v="328" actId="478"/>
          <ac:spMkLst>
            <pc:docMk/>
            <pc:sldMk cId="1731361261" sldId="359"/>
            <ac:spMk id="27" creationId="{4DE73655-3199-4CD8-A6DF-A4C14B0881B7}"/>
          </ac:spMkLst>
        </pc:spChg>
        <pc:spChg chg="del">
          <ac:chgData name="Luigi Audino" userId="54603d9c-9394-4935-8f1c-3237cdbd7eb3" providerId="ADAL" clId="{6D04AA86-E1EF-4AFB-9F81-B9B04C8D4D70}" dt="2021-04-02T15:36:13.927" v="328" actId="478"/>
          <ac:spMkLst>
            <pc:docMk/>
            <pc:sldMk cId="1731361261" sldId="359"/>
            <ac:spMk id="29" creationId="{7982A3C6-58EF-4D90-91CF-DFC7D083BCC3}"/>
          </ac:spMkLst>
        </pc:spChg>
        <pc:spChg chg="del">
          <ac:chgData name="Luigi Audino" userId="54603d9c-9394-4935-8f1c-3237cdbd7eb3" providerId="ADAL" clId="{6D04AA86-E1EF-4AFB-9F81-B9B04C8D4D70}" dt="2021-04-02T15:36:13.927" v="328" actId="478"/>
          <ac:spMkLst>
            <pc:docMk/>
            <pc:sldMk cId="1731361261" sldId="359"/>
            <ac:spMk id="30" creationId="{CD8F0863-E4EE-46EB-81F2-886F3F5465F9}"/>
          </ac:spMkLst>
        </pc:spChg>
        <pc:spChg chg="add mod">
          <ac:chgData name="Luigi Audino" userId="54603d9c-9394-4935-8f1c-3237cdbd7eb3" providerId="ADAL" clId="{6D04AA86-E1EF-4AFB-9F81-B9B04C8D4D70}" dt="2021-04-02T15:36:27.822" v="333" actId="20577"/>
          <ac:spMkLst>
            <pc:docMk/>
            <pc:sldMk cId="1731361261" sldId="359"/>
            <ac:spMk id="31" creationId="{C4BCBD55-AC8A-4894-9572-8DFC5A21E4CE}"/>
          </ac:spMkLst>
        </pc:spChg>
        <pc:picChg chg="add mod modCrop">
          <ac:chgData name="Luigi Audino" userId="54603d9c-9394-4935-8f1c-3237cdbd7eb3" providerId="ADAL" clId="{6D04AA86-E1EF-4AFB-9F81-B9B04C8D4D70}" dt="2021-04-02T15:45:52.061" v="597" actId="1036"/>
          <ac:picMkLst>
            <pc:docMk/>
            <pc:sldMk cId="1731361261" sldId="359"/>
            <ac:picMk id="3" creationId="{167CACB8-E53F-4E96-B617-0B4579CD4097}"/>
          </ac:picMkLst>
        </pc:picChg>
        <pc:picChg chg="del">
          <ac:chgData name="Luigi Audino" userId="54603d9c-9394-4935-8f1c-3237cdbd7eb3" providerId="ADAL" clId="{6D04AA86-E1EF-4AFB-9F81-B9B04C8D4D70}" dt="2021-04-02T15:44:27.474" v="578" actId="478"/>
          <ac:picMkLst>
            <pc:docMk/>
            <pc:sldMk cId="1731361261" sldId="359"/>
            <ac:picMk id="7" creationId="{D417BBEB-0984-4437-849F-57D2C96630F4}"/>
          </ac:picMkLst>
        </pc:picChg>
      </pc:sldChg>
    </pc:docChg>
  </pc:docChgLst>
  <pc:docChgLst>
    <pc:chgData name="Luigi Audino" userId="54603d9c-9394-4935-8f1c-3237cdbd7eb3" providerId="ADAL" clId="{DDB3CA20-F238-407A-8582-E869C3067DB1}"/>
    <pc:docChg chg="custSel modSld">
      <pc:chgData name="Luigi Audino" userId="54603d9c-9394-4935-8f1c-3237cdbd7eb3" providerId="ADAL" clId="{DDB3CA20-F238-407A-8582-E869C3067DB1}" dt="2021-03-10T13:23:52.138" v="23" actId="1076"/>
      <pc:docMkLst>
        <pc:docMk/>
      </pc:docMkLst>
      <pc:sldChg chg="addSp delSp modSp mod">
        <pc:chgData name="Luigi Audino" userId="54603d9c-9394-4935-8f1c-3237cdbd7eb3" providerId="ADAL" clId="{DDB3CA20-F238-407A-8582-E869C3067DB1}" dt="2021-03-10T13:22:38.546" v="19" actId="1076"/>
        <pc:sldMkLst>
          <pc:docMk/>
          <pc:sldMk cId="884960034" sldId="335"/>
        </pc:sldMkLst>
        <pc:spChg chg="mod">
          <ac:chgData name="Luigi Audino" userId="54603d9c-9394-4935-8f1c-3237cdbd7eb3" providerId="ADAL" clId="{DDB3CA20-F238-407A-8582-E869C3067DB1}" dt="2021-03-10T13:22:38.546" v="19" actId="1076"/>
          <ac:spMkLst>
            <pc:docMk/>
            <pc:sldMk cId="884960034" sldId="335"/>
            <ac:spMk id="12" creationId="{C69BC507-2C5C-4AF1-84E6-9736E332F46E}"/>
          </ac:spMkLst>
        </pc:spChg>
        <pc:picChg chg="add mod">
          <ac:chgData name="Luigi Audino" userId="54603d9c-9394-4935-8f1c-3237cdbd7eb3" providerId="ADAL" clId="{DDB3CA20-F238-407A-8582-E869C3067DB1}" dt="2021-03-10T13:22:35.527" v="18" actId="1076"/>
          <ac:picMkLst>
            <pc:docMk/>
            <pc:sldMk cId="884960034" sldId="335"/>
            <ac:picMk id="3" creationId="{0F24002B-E17B-4B0C-9E06-C6F5E4048453}"/>
          </ac:picMkLst>
        </pc:picChg>
        <pc:picChg chg="del">
          <ac:chgData name="Luigi Audino" userId="54603d9c-9394-4935-8f1c-3237cdbd7eb3" providerId="ADAL" clId="{DDB3CA20-F238-407A-8582-E869C3067DB1}" dt="2021-03-10T13:22:03.141" v="15" actId="478"/>
          <ac:picMkLst>
            <pc:docMk/>
            <pc:sldMk cId="884960034" sldId="335"/>
            <ac:picMk id="4" creationId="{813E729F-611C-496E-B19A-84ECA98051FA}"/>
          </ac:picMkLst>
        </pc:picChg>
      </pc:sldChg>
      <pc:sldChg chg="addSp delSp modSp mod">
        <pc:chgData name="Luigi Audino" userId="54603d9c-9394-4935-8f1c-3237cdbd7eb3" providerId="ADAL" clId="{DDB3CA20-F238-407A-8582-E869C3067DB1}" dt="2021-03-10T13:21:55.634" v="14" actId="1076"/>
        <pc:sldMkLst>
          <pc:docMk/>
          <pc:sldMk cId="1067999266" sldId="337"/>
        </pc:sldMkLst>
        <pc:spChg chg="add mod">
          <ac:chgData name="Luigi Audino" userId="54603d9c-9394-4935-8f1c-3237cdbd7eb3" providerId="ADAL" clId="{DDB3CA20-F238-407A-8582-E869C3067DB1}" dt="2021-03-10T13:21:55.634" v="14" actId="1076"/>
          <ac:spMkLst>
            <pc:docMk/>
            <pc:sldMk cId="1067999266" sldId="337"/>
            <ac:spMk id="17" creationId="{F337B446-AA68-4DAA-832F-7C1FBBE8D27D}"/>
          </ac:spMkLst>
        </pc:spChg>
        <pc:picChg chg="add del mod">
          <ac:chgData name="Luigi Audino" userId="54603d9c-9394-4935-8f1c-3237cdbd7eb3" providerId="ADAL" clId="{DDB3CA20-F238-407A-8582-E869C3067DB1}" dt="2021-03-10T13:20:41.012" v="7" actId="478"/>
          <ac:picMkLst>
            <pc:docMk/>
            <pc:sldMk cId="1067999266" sldId="337"/>
            <ac:picMk id="4" creationId="{5C9A5564-C114-4859-BD21-86ADBA0D342A}"/>
          </ac:picMkLst>
        </pc:picChg>
        <pc:picChg chg="add mod">
          <ac:chgData name="Luigi Audino" userId="54603d9c-9394-4935-8f1c-3237cdbd7eb3" providerId="ADAL" clId="{DDB3CA20-F238-407A-8582-E869C3067DB1}" dt="2021-03-10T13:21:44.330" v="12" actId="1076"/>
          <ac:picMkLst>
            <pc:docMk/>
            <pc:sldMk cId="1067999266" sldId="337"/>
            <ac:picMk id="6" creationId="{33EFAB4E-725D-404D-B350-0839D4889D19}"/>
          </ac:picMkLst>
        </pc:picChg>
        <pc:picChg chg="del">
          <ac:chgData name="Luigi Audino" userId="54603d9c-9394-4935-8f1c-3237cdbd7eb3" providerId="ADAL" clId="{DDB3CA20-F238-407A-8582-E869C3067DB1}" dt="2021-03-10T13:20:19.212" v="0" actId="478"/>
          <ac:picMkLst>
            <pc:docMk/>
            <pc:sldMk cId="1067999266" sldId="337"/>
            <ac:picMk id="7" creationId="{2BD48477-FFD1-4A3C-ACAC-7644B2FD3168}"/>
          </ac:picMkLst>
        </pc:picChg>
      </pc:sldChg>
      <pc:sldChg chg="modSp mod">
        <pc:chgData name="Luigi Audino" userId="54603d9c-9394-4935-8f1c-3237cdbd7eb3" providerId="ADAL" clId="{DDB3CA20-F238-407A-8582-E869C3067DB1}" dt="2021-03-10T13:23:52.138" v="23" actId="1076"/>
        <pc:sldMkLst>
          <pc:docMk/>
          <pc:sldMk cId="1841937542" sldId="347"/>
        </pc:sldMkLst>
        <pc:spChg chg="mod">
          <ac:chgData name="Luigi Audino" userId="54603d9c-9394-4935-8f1c-3237cdbd7eb3" providerId="ADAL" clId="{DDB3CA20-F238-407A-8582-E869C3067DB1}" dt="2021-03-10T13:23:42.550" v="20" actId="20577"/>
          <ac:spMkLst>
            <pc:docMk/>
            <pc:sldMk cId="1841937542" sldId="347"/>
            <ac:spMk id="15" creationId="{F32DF9A3-A81D-455C-9356-84B00E25E370}"/>
          </ac:spMkLst>
        </pc:spChg>
        <pc:spChg chg="mod">
          <ac:chgData name="Luigi Audino" userId="54603d9c-9394-4935-8f1c-3237cdbd7eb3" providerId="ADAL" clId="{DDB3CA20-F238-407A-8582-E869C3067DB1}" dt="2021-03-10T13:23:45.844" v="21" actId="20577"/>
          <ac:spMkLst>
            <pc:docMk/>
            <pc:sldMk cId="1841937542" sldId="347"/>
            <ac:spMk id="16" creationId="{EA3926B5-83B3-4870-8B98-9D7A6C2F9ADE}"/>
          </ac:spMkLst>
        </pc:spChg>
        <pc:picChg chg="mod">
          <ac:chgData name="Luigi Audino" userId="54603d9c-9394-4935-8f1c-3237cdbd7eb3" providerId="ADAL" clId="{DDB3CA20-F238-407A-8582-E869C3067DB1}" dt="2021-03-10T13:23:52.138" v="23" actId="1076"/>
          <ac:picMkLst>
            <pc:docMk/>
            <pc:sldMk cId="1841937542" sldId="347"/>
            <ac:picMk id="17" creationId="{15A88DB2-915F-4A59-85E9-BE3D7755EE83}"/>
          </ac:picMkLst>
        </pc:picChg>
        <pc:picChg chg="mod">
          <ac:chgData name="Luigi Audino" userId="54603d9c-9394-4935-8f1c-3237cdbd7eb3" providerId="ADAL" clId="{DDB3CA20-F238-407A-8582-E869C3067DB1}" dt="2021-03-10T13:23:50.076" v="22" actId="1076"/>
          <ac:picMkLst>
            <pc:docMk/>
            <pc:sldMk cId="1841937542" sldId="347"/>
            <ac:picMk id="18" creationId="{8EEF893B-A6D7-489C-95B0-397A7642B23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582A5-F158-4F88-8AF1-A9D647676ACF}" type="datetimeFigureOut">
              <a:rPr lang="it-IT" smtClean="0"/>
              <a:t>24/09/2021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74799-9D22-4305-B1DD-23699750A16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2321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D7A20-76BF-4306-B6A2-1FB7A155C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5C2DE9-09FF-4C8B-B067-66386C209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876AE-360E-41CF-B28A-C367684A8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B8A12-7F6C-4A29-9A16-90D0CCDD274A}" type="datetimeFigureOut">
              <a:rPr lang="it-IT" smtClean="0"/>
              <a:t>24/09/2021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D8DF5-1B62-44ED-A5F1-86A1EC03B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639EE-DF44-43B6-9780-117E26AF8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A9D-811E-4B26-9B7F-0730D999322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848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D0A38-A982-46B4-AE2F-CB820895F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06A957-ADE9-4F21-9C90-448E73BE3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D0994-44F4-433B-AE26-788070FA5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B8A12-7F6C-4A29-9A16-90D0CCDD274A}" type="datetimeFigureOut">
              <a:rPr lang="it-IT" smtClean="0"/>
              <a:t>24/09/2021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50BFE-9BF2-4A26-81F2-FBE03D98C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64376-1D24-40AA-8515-173341392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A9D-811E-4B26-9B7F-0730D999322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5318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D8ABB6-7FA7-4355-AE0B-D594A19B92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BB5FB3-AD18-4E32-92D3-B9A880351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566CD-23CF-48DF-9366-C65D12C52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B8A12-7F6C-4A29-9A16-90D0CCDD274A}" type="datetimeFigureOut">
              <a:rPr lang="it-IT" smtClean="0"/>
              <a:t>24/09/2021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D4A9A-F105-4956-8708-DC970A867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FC6D5-3AD3-4EFD-869C-ECEC44C48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A9D-811E-4B26-9B7F-0730D999322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7984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sto con filetti - uso eccezio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igura a mano libera 7">
            <a:extLst>
              <a:ext uri="{FF2B5EF4-FFF2-40B4-BE49-F238E27FC236}">
                <a16:creationId xmlns:a16="http://schemas.microsoft.com/office/drawing/2014/main" id="{9B57EEDA-2232-B54F-9922-CDBECBB02E92}"/>
              </a:ext>
            </a:extLst>
          </p:cNvPr>
          <p:cNvSpPr/>
          <p:nvPr userDrawn="1"/>
        </p:nvSpPr>
        <p:spPr>
          <a:xfrm>
            <a:off x="7079922" y="0"/>
            <a:ext cx="5112078" cy="6858000"/>
          </a:xfrm>
          <a:custGeom>
            <a:avLst/>
            <a:gdLst>
              <a:gd name="connsiteX0" fmla="*/ 4114615 w 5112078"/>
              <a:gd name="connsiteY0" fmla="*/ 3091666 h 6858000"/>
              <a:gd name="connsiteX1" fmla="*/ 2081084 w 5112078"/>
              <a:gd name="connsiteY1" fmla="*/ 5804379 h 6858000"/>
              <a:gd name="connsiteX2" fmla="*/ 4573537 w 5112078"/>
              <a:gd name="connsiteY2" fmla="*/ 4542490 h 6858000"/>
              <a:gd name="connsiteX3" fmla="*/ 3504127 w 5112078"/>
              <a:gd name="connsiteY3" fmla="*/ 1010095 h 6858000"/>
              <a:gd name="connsiteX4" fmla="*/ 4076430 w 5112078"/>
              <a:gd name="connsiteY4" fmla="*/ 2819356 h 6858000"/>
              <a:gd name="connsiteX5" fmla="*/ 4775583 w 5112078"/>
              <a:gd name="connsiteY5" fmla="*/ 1886691 h 6858000"/>
              <a:gd name="connsiteX6" fmla="*/ 2039039 w 5112078"/>
              <a:gd name="connsiteY6" fmla="*/ 0 h 6858000"/>
              <a:gd name="connsiteX7" fmla="*/ 2243367 w 5112078"/>
              <a:gd name="connsiteY7" fmla="*/ 0 h 6858000"/>
              <a:gd name="connsiteX8" fmla="*/ 3385812 w 5112078"/>
              <a:gd name="connsiteY8" fmla="*/ 787651 h 6858000"/>
              <a:gd name="connsiteX9" fmla="*/ 3136664 w 5112078"/>
              <a:gd name="connsiteY9" fmla="*/ 0 h 6858000"/>
              <a:gd name="connsiteX10" fmla="*/ 3184615 w 5112078"/>
              <a:gd name="connsiteY10" fmla="*/ 0 h 6858000"/>
              <a:gd name="connsiteX11" fmla="*/ 3447138 w 5112078"/>
              <a:gd name="connsiteY11" fmla="*/ 829931 h 6858000"/>
              <a:gd name="connsiteX12" fmla="*/ 4845204 w 5112078"/>
              <a:gd name="connsiteY12" fmla="*/ 1793818 h 6858000"/>
              <a:gd name="connsiteX13" fmla="*/ 5112078 w 5112078"/>
              <a:gd name="connsiteY13" fmla="*/ 1437810 h 6858000"/>
              <a:gd name="connsiteX14" fmla="*/ 5112078 w 5112078"/>
              <a:gd name="connsiteY14" fmla="*/ 1761058 h 6858000"/>
              <a:gd name="connsiteX15" fmla="*/ 5004956 w 5112078"/>
              <a:gd name="connsiteY15" fmla="*/ 1903957 h 6858000"/>
              <a:gd name="connsiteX16" fmla="*/ 5112078 w 5112078"/>
              <a:gd name="connsiteY16" fmla="*/ 1977812 h 6858000"/>
              <a:gd name="connsiteX17" fmla="*/ 5112078 w 5112078"/>
              <a:gd name="connsiteY17" fmla="*/ 2118684 h 6858000"/>
              <a:gd name="connsiteX18" fmla="*/ 4935336 w 5112078"/>
              <a:gd name="connsiteY18" fmla="*/ 1996831 h 6858000"/>
              <a:gd name="connsiteX19" fmla="*/ 4148337 w 5112078"/>
              <a:gd name="connsiteY19" fmla="*/ 3046681 h 6858000"/>
              <a:gd name="connsiteX20" fmla="*/ 4614870 w 5112078"/>
              <a:gd name="connsiteY20" fmla="*/ 4521563 h 6858000"/>
              <a:gd name="connsiteX21" fmla="*/ 5112078 w 5112078"/>
              <a:gd name="connsiteY21" fmla="*/ 4269835 h 6858000"/>
              <a:gd name="connsiteX22" fmla="*/ 5112078 w 5112078"/>
              <a:gd name="connsiteY22" fmla="*/ 4321079 h 6858000"/>
              <a:gd name="connsiteX23" fmla="*/ 4628842 w 5112078"/>
              <a:gd name="connsiteY23" fmla="*/ 4565734 h 6858000"/>
              <a:gd name="connsiteX24" fmla="*/ 5112078 w 5112078"/>
              <a:gd name="connsiteY24" fmla="*/ 6093422 h 6858000"/>
              <a:gd name="connsiteX25" fmla="*/ 5112078 w 5112078"/>
              <a:gd name="connsiteY25" fmla="*/ 6245015 h 6858000"/>
              <a:gd name="connsiteX26" fmla="*/ 4587509 w 5112078"/>
              <a:gd name="connsiteY26" fmla="*/ 4586660 h 6858000"/>
              <a:gd name="connsiteX27" fmla="*/ 2019173 w 5112078"/>
              <a:gd name="connsiteY27" fmla="*/ 5886969 h 6858000"/>
              <a:gd name="connsiteX28" fmla="*/ 1291259 w 5112078"/>
              <a:gd name="connsiteY28" fmla="*/ 6858000 h 6858000"/>
              <a:gd name="connsiteX29" fmla="*/ 1048943 w 5112078"/>
              <a:gd name="connsiteY29" fmla="*/ 6858000 h 6858000"/>
              <a:gd name="connsiteX30" fmla="*/ 1628638 w 5112078"/>
              <a:gd name="connsiteY30" fmla="*/ 6084691 h 6858000"/>
              <a:gd name="connsiteX31" fmla="*/ 101217 w 5112078"/>
              <a:gd name="connsiteY31" fmla="*/ 6858000 h 6858000"/>
              <a:gd name="connsiteX32" fmla="*/ 0 w 5112078"/>
              <a:gd name="connsiteY32" fmla="*/ 6858000 h 6858000"/>
              <a:gd name="connsiteX33" fmla="*/ 1690549 w 5112078"/>
              <a:gd name="connsiteY33" fmla="*/ 6002102 h 6858000"/>
              <a:gd name="connsiteX34" fmla="*/ 4042708 w 5112078"/>
              <a:gd name="connsiteY34" fmla="*/ 2864341 h 6858000"/>
              <a:gd name="connsiteX35" fmla="*/ 3442802 w 5112078"/>
              <a:gd name="connsiteY35" fmla="*/ 96781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112078" h="6858000">
                <a:moveTo>
                  <a:pt x="4114615" y="3091666"/>
                </a:moveTo>
                <a:lnTo>
                  <a:pt x="2081084" y="5804379"/>
                </a:lnTo>
                <a:lnTo>
                  <a:pt x="4573537" y="4542490"/>
                </a:lnTo>
                <a:close/>
                <a:moveTo>
                  <a:pt x="3504127" y="1010095"/>
                </a:moveTo>
                <a:lnTo>
                  <a:pt x="4076430" y="2819356"/>
                </a:lnTo>
                <a:lnTo>
                  <a:pt x="4775583" y="1886691"/>
                </a:lnTo>
                <a:close/>
                <a:moveTo>
                  <a:pt x="2039039" y="0"/>
                </a:moveTo>
                <a:lnTo>
                  <a:pt x="2243367" y="0"/>
                </a:lnTo>
                <a:lnTo>
                  <a:pt x="3385812" y="787651"/>
                </a:lnTo>
                <a:lnTo>
                  <a:pt x="3136664" y="0"/>
                </a:lnTo>
                <a:lnTo>
                  <a:pt x="3184615" y="0"/>
                </a:lnTo>
                <a:lnTo>
                  <a:pt x="3447138" y="829931"/>
                </a:lnTo>
                <a:lnTo>
                  <a:pt x="4845204" y="1793818"/>
                </a:lnTo>
                <a:lnTo>
                  <a:pt x="5112078" y="1437810"/>
                </a:lnTo>
                <a:lnTo>
                  <a:pt x="5112078" y="1761058"/>
                </a:lnTo>
                <a:lnTo>
                  <a:pt x="5004956" y="1903957"/>
                </a:lnTo>
                <a:lnTo>
                  <a:pt x="5112078" y="1977812"/>
                </a:lnTo>
                <a:lnTo>
                  <a:pt x="5112078" y="2118684"/>
                </a:lnTo>
                <a:lnTo>
                  <a:pt x="4935336" y="1996831"/>
                </a:lnTo>
                <a:lnTo>
                  <a:pt x="4148337" y="3046681"/>
                </a:lnTo>
                <a:lnTo>
                  <a:pt x="4614870" y="4521563"/>
                </a:lnTo>
                <a:lnTo>
                  <a:pt x="5112078" y="4269835"/>
                </a:lnTo>
                <a:lnTo>
                  <a:pt x="5112078" y="4321079"/>
                </a:lnTo>
                <a:lnTo>
                  <a:pt x="4628842" y="4565734"/>
                </a:lnTo>
                <a:lnTo>
                  <a:pt x="5112078" y="6093422"/>
                </a:lnTo>
                <a:lnTo>
                  <a:pt x="5112078" y="6245015"/>
                </a:lnTo>
                <a:lnTo>
                  <a:pt x="4587509" y="4586660"/>
                </a:lnTo>
                <a:lnTo>
                  <a:pt x="2019173" y="5886969"/>
                </a:lnTo>
                <a:lnTo>
                  <a:pt x="1291259" y="6858000"/>
                </a:lnTo>
                <a:lnTo>
                  <a:pt x="1048943" y="6858000"/>
                </a:lnTo>
                <a:lnTo>
                  <a:pt x="1628638" y="6084691"/>
                </a:lnTo>
                <a:lnTo>
                  <a:pt x="101217" y="6858000"/>
                </a:lnTo>
                <a:lnTo>
                  <a:pt x="0" y="6858000"/>
                </a:lnTo>
                <a:lnTo>
                  <a:pt x="1690549" y="6002102"/>
                </a:lnTo>
                <a:lnTo>
                  <a:pt x="4042708" y="2864341"/>
                </a:lnTo>
                <a:lnTo>
                  <a:pt x="3442802" y="9678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E706E55-3B32-4949-9FB7-E5B223A9D9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65127"/>
            <a:ext cx="9404018" cy="6635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it-IT" dirty="0"/>
              <a:t>Spazio per il titolo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18E8B1A-BA3B-7E42-8E5D-B7BBACE9E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19ED-954F-A641-92C9-A7862C2D937D}" type="datetime4">
              <a:rPr lang="it-IT" smtClean="0"/>
              <a:pPr/>
              <a:t>24 settembre 2021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4E66DA5-1922-DD4B-9E4A-2816D48B9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Format PPT Human Technopole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ABDA17C-7A6F-1640-985C-E519C4681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99FC1-F077-A14D-BE57-2CD87B3EFAE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34E21CD6-99F2-7E4D-A657-D54AFF29A9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089" y="1124709"/>
            <a:ext cx="9390253" cy="49053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it-IT" dirty="0"/>
              <a:t>Spazio per il sottotitolo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83296A98-0372-4E43-A230-3C94B5345B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6" y="1711325"/>
            <a:ext cx="7748764" cy="420614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105294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72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sorio L1_">
    <p:bg>
      <p:bgPr>
        <a:gradFill>
          <a:gsLst>
            <a:gs pos="0">
              <a:schemeClr val="accent2"/>
            </a:gs>
            <a:gs pos="30000">
              <a:schemeClr val="accent3"/>
            </a:gs>
            <a:gs pos="89000">
              <a:schemeClr val="accent6"/>
            </a:gs>
          </a:gsLst>
          <a:lin ang="19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3717925"/>
            <a:ext cx="7648540" cy="1695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Sottotitolo del divisorio</a:t>
            </a:r>
          </a:p>
        </p:txBody>
      </p:sp>
      <p:sp>
        <p:nvSpPr>
          <p:cNvPr id="16" name="Titolo 15">
            <a:extLst>
              <a:ext uri="{FF2B5EF4-FFF2-40B4-BE49-F238E27FC236}">
                <a16:creationId xmlns:a16="http://schemas.microsoft.com/office/drawing/2014/main" id="{E176FF05-6FCA-2145-B631-91BDEA6997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/>
              <a:t>Divisorio Livello 1 (L1) A</a:t>
            </a:r>
          </a:p>
        </p:txBody>
      </p:sp>
      <p:sp>
        <p:nvSpPr>
          <p:cNvPr id="21" name="Segnaposto data 20">
            <a:extLst>
              <a:ext uri="{FF2B5EF4-FFF2-40B4-BE49-F238E27FC236}">
                <a16:creationId xmlns:a16="http://schemas.microsoft.com/office/drawing/2014/main" id="{8B97C309-9056-1A49-BEB5-EA5145E27A5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059238" y="6304743"/>
            <a:ext cx="2743200" cy="365125"/>
          </a:xfrm>
        </p:spPr>
        <p:txBody>
          <a:bodyPr/>
          <a:lstStyle/>
          <a:p>
            <a:fld id="{7ECCC447-25AB-C445-ACFE-2E4DCE5A9EB4}" type="datetime4">
              <a:rPr lang="it-IT" smtClean="0"/>
              <a:t>24 settembre 2021</a:t>
            </a:fld>
            <a:endParaRPr lang="it-IT" dirty="0"/>
          </a:p>
        </p:txBody>
      </p:sp>
      <p:sp>
        <p:nvSpPr>
          <p:cNvPr id="22" name="Segnaposto piè di pagina 21">
            <a:extLst>
              <a:ext uri="{FF2B5EF4-FFF2-40B4-BE49-F238E27FC236}">
                <a16:creationId xmlns:a16="http://schemas.microsoft.com/office/drawing/2014/main" id="{165EAF06-CA5A-0648-8231-FF4318ACA4B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920303" y="6304743"/>
            <a:ext cx="4114800" cy="365125"/>
          </a:xfrm>
        </p:spPr>
        <p:txBody>
          <a:bodyPr/>
          <a:lstStyle/>
          <a:p>
            <a:r>
              <a:rPr lang="it-IT"/>
              <a:t>Format PPT Human Technopole</a:t>
            </a:r>
            <a:endParaRPr lang="it-IT" dirty="0"/>
          </a:p>
        </p:txBody>
      </p:sp>
      <p:sp>
        <p:nvSpPr>
          <p:cNvPr id="23" name="Segnaposto numero diapositiva 22">
            <a:extLst>
              <a:ext uri="{FF2B5EF4-FFF2-40B4-BE49-F238E27FC236}">
                <a16:creationId xmlns:a16="http://schemas.microsoft.com/office/drawing/2014/main" id="{BBEDAC15-BC5E-5D48-B00C-8ECDE2E2BB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081758" y="6304743"/>
            <a:ext cx="432380" cy="365125"/>
          </a:xfrm>
        </p:spPr>
        <p:txBody>
          <a:bodyPr/>
          <a:lstStyle/>
          <a:p>
            <a:fld id="{B4899FC1-F077-A14D-BE57-2CD87B3EFAE0}" type="slidenum">
              <a:rPr lang="it-IT" smtClean="0"/>
              <a:pPr/>
              <a:t>‹#›</a:t>
            </a:fld>
            <a:endParaRPr lang="it-IT" dirty="0"/>
          </a:p>
        </p:txBody>
      </p:sp>
      <p:pic>
        <p:nvPicPr>
          <p:cNvPr id="24" name="Immagine 23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20C763FC-8A0B-424D-901E-89410A642C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9925" y="6287668"/>
            <a:ext cx="1476375" cy="395230"/>
          </a:xfrm>
          <a:prstGeom prst="rect">
            <a:avLst/>
          </a:prstGeom>
        </p:spPr>
      </p:pic>
      <p:sp>
        <p:nvSpPr>
          <p:cNvPr id="26" name="Figura a mano libera 25">
            <a:extLst>
              <a:ext uri="{FF2B5EF4-FFF2-40B4-BE49-F238E27FC236}">
                <a16:creationId xmlns:a16="http://schemas.microsoft.com/office/drawing/2014/main" id="{BC8DFF18-5841-B447-A4DA-0F3E6B1F33F2}"/>
              </a:ext>
            </a:extLst>
          </p:cNvPr>
          <p:cNvSpPr/>
          <p:nvPr userDrawn="1"/>
        </p:nvSpPr>
        <p:spPr>
          <a:xfrm>
            <a:off x="0" y="0"/>
            <a:ext cx="12192000" cy="3265478"/>
          </a:xfrm>
          <a:custGeom>
            <a:avLst/>
            <a:gdLst>
              <a:gd name="connsiteX0" fmla="*/ 851439 w 12192000"/>
              <a:gd name="connsiteY0" fmla="*/ 0 h 3265478"/>
              <a:gd name="connsiteX1" fmla="*/ 898858 w 12192000"/>
              <a:gd name="connsiteY1" fmla="*/ 0 h 3265478"/>
              <a:gd name="connsiteX2" fmla="*/ 704167 w 12192000"/>
              <a:gd name="connsiteY2" fmla="*/ 707298 h 3265478"/>
              <a:gd name="connsiteX3" fmla="*/ 1579995 w 12192000"/>
              <a:gd name="connsiteY3" fmla="*/ 0 h 3265478"/>
              <a:gd name="connsiteX4" fmla="*/ 1888596 w 12192000"/>
              <a:gd name="connsiteY4" fmla="*/ 0 h 3265478"/>
              <a:gd name="connsiteX5" fmla="*/ 615959 w 12192000"/>
              <a:gd name="connsiteY5" fmla="*/ 1027750 h 3265478"/>
              <a:gd name="connsiteX6" fmla="*/ 472721 w 12192000"/>
              <a:gd name="connsiteY6" fmla="*/ 1548122 h 3265478"/>
              <a:gd name="connsiteX7" fmla="*/ 4210237 w 12192000"/>
              <a:gd name="connsiteY7" fmla="*/ 237515 h 3265478"/>
              <a:gd name="connsiteX8" fmla="*/ 3025138 w 12192000"/>
              <a:gd name="connsiteY8" fmla="*/ 2961 h 3265478"/>
              <a:gd name="connsiteX9" fmla="*/ 3025725 w 12192000"/>
              <a:gd name="connsiteY9" fmla="*/ 0 h 3265478"/>
              <a:gd name="connsiteX10" fmla="*/ 3245655 w 12192000"/>
              <a:gd name="connsiteY10" fmla="*/ 0 h 3265478"/>
              <a:gd name="connsiteX11" fmla="*/ 4295194 w 12192000"/>
              <a:gd name="connsiteY11" fmla="*/ 207724 h 3265478"/>
              <a:gd name="connsiteX12" fmla="*/ 4887571 w 12192000"/>
              <a:gd name="connsiteY12" fmla="*/ 0 h 3265478"/>
              <a:gd name="connsiteX13" fmla="*/ 5238062 w 12192000"/>
              <a:gd name="connsiteY13" fmla="*/ 0 h 3265478"/>
              <a:gd name="connsiteX14" fmla="*/ 4519234 w 12192000"/>
              <a:gd name="connsiteY14" fmla="*/ 252066 h 3265478"/>
              <a:gd name="connsiteX15" fmla="*/ 12192000 w 12192000"/>
              <a:gd name="connsiteY15" fmla="*/ 1770656 h 3265478"/>
              <a:gd name="connsiteX16" fmla="*/ 12192000 w 12192000"/>
              <a:gd name="connsiteY16" fmla="*/ 1817262 h 3265478"/>
              <a:gd name="connsiteX17" fmla="*/ 4434277 w 12192000"/>
              <a:gd name="connsiteY17" fmla="*/ 281857 h 3265478"/>
              <a:gd name="connsiteX18" fmla="*/ 435276 w 12192000"/>
              <a:gd name="connsiteY18" fmla="*/ 1684157 h 3265478"/>
              <a:gd name="connsiteX19" fmla="*/ 0 w 12192000"/>
              <a:gd name="connsiteY19" fmla="*/ 3265478 h 3265478"/>
              <a:gd name="connsiteX20" fmla="*/ 0 w 12192000"/>
              <a:gd name="connsiteY20" fmla="*/ 3093206 h 3265478"/>
              <a:gd name="connsiteX21" fmla="*/ 382790 w 12192000"/>
              <a:gd name="connsiteY21" fmla="*/ 1702561 h 3265478"/>
              <a:gd name="connsiteX22" fmla="*/ 0 w 12192000"/>
              <a:gd name="connsiteY22" fmla="*/ 1836791 h 3265478"/>
              <a:gd name="connsiteX23" fmla="*/ 0 w 12192000"/>
              <a:gd name="connsiteY23" fmla="*/ 1713887 h 3265478"/>
              <a:gd name="connsiteX24" fmla="*/ 420235 w 12192000"/>
              <a:gd name="connsiteY24" fmla="*/ 1566527 h 3265478"/>
              <a:gd name="connsiteX25" fmla="*/ 554985 w 12192000"/>
              <a:gd name="connsiteY25" fmla="*/ 1076991 h 3265478"/>
              <a:gd name="connsiteX26" fmla="*/ 0 w 12192000"/>
              <a:gd name="connsiteY26" fmla="*/ 1525182 h 3265478"/>
              <a:gd name="connsiteX27" fmla="*/ 0 w 12192000"/>
              <a:gd name="connsiteY27" fmla="*/ 1275965 h 3265478"/>
              <a:gd name="connsiteX28" fmla="*/ 643193 w 12192000"/>
              <a:gd name="connsiteY28" fmla="*/ 756539 h 326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2000" h="3265478">
                <a:moveTo>
                  <a:pt x="851439" y="0"/>
                </a:moveTo>
                <a:lnTo>
                  <a:pt x="898858" y="0"/>
                </a:lnTo>
                <a:lnTo>
                  <a:pt x="704167" y="707298"/>
                </a:lnTo>
                <a:lnTo>
                  <a:pt x="1579995" y="0"/>
                </a:lnTo>
                <a:lnTo>
                  <a:pt x="1888596" y="0"/>
                </a:lnTo>
                <a:lnTo>
                  <a:pt x="615959" y="1027750"/>
                </a:lnTo>
                <a:lnTo>
                  <a:pt x="472721" y="1548122"/>
                </a:lnTo>
                <a:lnTo>
                  <a:pt x="4210237" y="237515"/>
                </a:lnTo>
                <a:lnTo>
                  <a:pt x="3025138" y="2961"/>
                </a:lnTo>
                <a:lnTo>
                  <a:pt x="3025725" y="0"/>
                </a:lnTo>
                <a:lnTo>
                  <a:pt x="3245655" y="0"/>
                </a:lnTo>
                <a:lnTo>
                  <a:pt x="4295194" y="207724"/>
                </a:lnTo>
                <a:lnTo>
                  <a:pt x="4887571" y="0"/>
                </a:lnTo>
                <a:lnTo>
                  <a:pt x="5238062" y="0"/>
                </a:lnTo>
                <a:lnTo>
                  <a:pt x="4519234" y="252066"/>
                </a:lnTo>
                <a:lnTo>
                  <a:pt x="12192000" y="1770656"/>
                </a:lnTo>
                <a:lnTo>
                  <a:pt x="12192000" y="1817262"/>
                </a:lnTo>
                <a:lnTo>
                  <a:pt x="4434277" y="281857"/>
                </a:lnTo>
                <a:lnTo>
                  <a:pt x="435276" y="1684157"/>
                </a:lnTo>
                <a:lnTo>
                  <a:pt x="0" y="3265478"/>
                </a:lnTo>
                <a:lnTo>
                  <a:pt x="0" y="3093206"/>
                </a:lnTo>
                <a:lnTo>
                  <a:pt x="382790" y="1702561"/>
                </a:lnTo>
                <a:lnTo>
                  <a:pt x="0" y="1836791"/>
                </a:lnTo>
                <a:lnTo>
                  <a:pt x="0" y="1713887"/>
                </a:lnTo>
                <a:lnTo>
                  <a:pt x="420235" y="1566527"/>
                </a:lnTo>
                <a:lnTo>
                  <a:pt x="554985" y="1076991"/>
                </a:lnTo>
                <a:lnTo>
                  <a:pt x="0" y="1525182"/>
                </a:lnTo>
                <a:lnTo>
                  <a:pt x="0" y="1275965"/>
                </a:lnTo>
                <a:lnTo>
                  <a:pt x="643193" y="7565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778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8810A-0153-49B8-9A72-DFA02413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A94F8-D4BA-4A36-8166-9B6D1167D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D92E0-90B6-4619-967F-2589AFD5B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B8A12-7F6C-4A29-9A16-90D0CCDD274A}" type="datetimeFigureOut">
              <a:rPr lang="it-IT" smtClean="0"/>
              <a:t>24/09/2021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41366-6F7B-4F42-B572-C720AECC7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1C599-56A6-453A-BC09-55954F946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A9D-811E-4B26-9B7F-0730D999322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6041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4B411-3D79-4A37-A53F-C027E6B55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97B06-0488-4634-AD86-32CDD39BD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ECD6B-2CF2-4423-8E35-08AB03707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B8A12-7F6C-4A29-9A16-90D0CCDD274A}" type="datetimeFigureOut">
              <a:rPr lang="it-IT" smtClean="0"/>
              <a:t>24/09/2021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AAE07-4B51-4A71-84FA-41A66C0FD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E5CEB-0223-4880-8F0D-3137A3212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A9D-811E-4B26-9B7F-0730D999322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518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13C15-D601-4C23-8958-565B5CE0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42531-76A5-4372-8979-2AE79CCA5B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473D68-0F86-4726-ABAD-77E47FE78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258EC-27EF-4F22-B297-0DD3ABB81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B8A12-7F6C-4A29-9A16-90D0CCDD274A}" type="datetimeFigureOut">
              <a:rPr lang="it-IT" smtClean="0"/>
              <a:t>24/09/2021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9FA3B-DD89-4972-A7E9-16F85127F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E069BE-3590-4B6D-8BF0-5CCE90CC4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A9D-811E-4B26-9B7F-0730D999322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2506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F5325-1544-478F-9167-CA986157D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3E92D-E53E-4079-9543-DC0C54732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2C03FD-5572-4235-A084-362140E4C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4CA919-5D9D-468C-9262-7C46FA7FD8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D934F2-0BF5-423E-884A-F809F1C04D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22D09B-59CF-4638-BD3B-62F7E87DC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B8A12-7F6C-4A29-9A16-90D0CCDD274A}" type="datetimeFigureOut">
              <a:rPr lang="it-IT" smtClean="0"/>
              <a:t>24/09/2021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79256E-693D-44E2-AEF0-BFBE3F77C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56F331-1A9D-40E6-B3D3-F0CA420F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A9D-811E-4B26-9B7F-0730D999322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4682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D657E-EC9B-43C2-9590-08A511AEF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E78AC-51CD-4FFB-9287-97EBA297A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B8A12-7F6C-4A29-9A16-90D0CCDD274A}" type="datetimeFigureOut">
              <a:rPr lang="it-IT" smtClean="0"/>
              <a:t>24/09/2021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227B32-41D7-4164-837C-3D5914F65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943232-3877-4904-AB8B-30F7DA3C8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A9D-811E-4B26-9B7F-0730D999322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0431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06D177-0B0F-4B40-8663-270AACAA2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B8A12-7F6C-4A29-9A16-90D0CCDD274A}" type="datetimeFigureOut">
              <a:rPr lang="it-IT" smtClean="0"/>
              <a:t>24/09/2021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0D141E-07CB-4D22-B766-F886AF28C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52CA03-61EF-4F9A-B9A6-EC622F34D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A9D-811E-4B26-9B7F-0730D999322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1187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5EC3A-49E3-4309-88B8-5DDEFD0E6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9F935-6D43-4AF8-BFBD-8CB178C0D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462A0E-E9A7-4D95-836A-615FE87D4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B41CF2-3534-4CA8-BD78-D5CC96D23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B8A12-7F6C-4A29-9A16-90D0CCDD274A}" type="datetimeFigureOut">
              <a:rPr lang="it-IT" smtClean="0"/>
              <a:t>24/09/2021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BEB7D9-3300-43E0-B7DD-4550C4F12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E3BFBC-E450-4E83-AD6D-3DA341CB6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A9D-811E-4B26-9B7F-0730D999322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35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9F371-3B54-4C92-921A-E84614FB5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F511F0-0328-418C-A402-DEE26C1DF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2D7A9B-96FA-43A3-9D83-49137312F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A07220-3ACC-4FC6-BA16-69D649FB8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B8A12-7F6C-4A29-9A16-90D0CCDD274A}" type="datetimeFigureOut">
              <a:rPr lang="it-IT" smtClean="0"/>
              <a:t>24/09/2021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AFA8D-1C31-47D8-AB3A-8B2FDD4EF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32DF8-C9CF-4A89-B54A-33B8A2DA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A9D-811E-4B26-9B7F-0730D999322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02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5FD054-4766-4CD7-AB42-E9FFD8FF4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9ADCE-3E9B-4152-B2C6-2028B0305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819E2-1655-4EBE-B16E-05D8829B87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B8A12-7F6C-4A29-9A16-90D0CCDD274A}" type="datetimeFigureOut">
              <a:rPr lang="it-IT" smtClean="0"/>
              <a:t>24/09/2021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EFA88-E192-4FE9-B1D7-8471F9DC8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34E3A-1710-4704-9233-8BBD4EDC88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2AA9D-811E-4B26-9B7F-0730D999322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0975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85C9"/>
            </a:gs>
            <a:gs pos="30000">
              <a:srgbClr val="0085C9"/>
            </a:gs>
            <a:gs pos="89000">
              <a:srgbClr val="A1C036"/>
            </a:gs>
          </a:gsLst>
          <a:lin ang="19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A773FD-5DAA-1A4E-BB58-121A7000D9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6845" y="2476500"/>
            <a:ext cx="9232056" cy="1695450"/>
          </a:xfrm>
        </p:spPr>
        <p:txBody>
          <a:bodyPr>
            <a:normAutofit fontScale="85000" lnSpcReduction="20000"/>
          </a:bodyPr>
          <a:lstStyle/>
          <a:p>
            <a:endParaRPr lang="it-IT" sz="4400" b="1" dirty="0"/>
          </a:p>
          <a:p>
            <a:r>
              <a:rPr lang="it-IT" sz="5600" b="1" dirty="0"/>
              <a:t>PALAZZO ITALIA </a:t>
            </a:r>
          </a:p>
          <a:p>
            <a:r>
              <a:rPr lang="it-IT" sz="4400" b="1" dirty="0" err="1"/>
              <a:t>Renovation</a:t>
            </a:r>
            <a:r>
              <a:rPr lang="it-IT" sz="4400" b="1"/>
              <a:t> of Egg</a:t>
            </a:r>
            <a:r>
              <a:rPr lang="it-IT" sz="4400" b="1" dirty="0"/>
              <a:t> Meeting Room P04</a:t>
            </a:r>
          </a:p>
          <a:p>
            <a:endParaRPr lang="it-IT" sz="4400" b="1" dirty="0"/>
          </a:p>
        </p:txBody>
      </p:sp>
      <p:sp>
        <p:nvSpPr>
          <p:cNvPr id="29" name="Segnaposto numero diapositiva 28">
            <a:extLst>
              <a:ext uri="{FF2B5EF4-FFF2-40B4-BE49-F238E27FC236}">
                <a16:creationId xmlns:a16="http://schemas.microsoft.com/office/drawing/2014/main" id="{8A879572-70AC-EE45-9C06-4B3EEC2EA3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899FC1-F077-A14D-BE57-2CD87B3EFAE0}" type="slidenum">
              <a:rPr lang="it-IT" smtClean="0">
                <a:solidFill>
                  <a:schemeClr val="bg1"/>
                </a:solidFill>
              </a:rPr>
              <a:pPr/>
              <a:t>1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Segnaposto piè di pagina 3">
            <a:extLst>
              <a:ext uri="{FF2B5EF4-FFF2-40B4-BE49-F238E27FC236}">
                <a16:creationId xmlns:a16="http://schemas.microsoft.com/office/drawing/2014/main" id="{703064D4-FF0C-4E2E-AAA2-E38D4F12622E}"/>
              </a:ext>
            </a:extLst>
          </p:cNvPr>
          <p:cNvSpPr txBox="1">
            <a:spLocks/>
          </p:cNvSpPr>
          <p:nvPr/>
        </p:nvSpPr>
        <p:spPr>
          <a:xfrm>
            <a:off x="402844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dirty="0">
                <a:solidFill>
                  <a:schemeClr val="bg1"/>
                </a:solidFill>
              </a:rPr>
              <a:t>HT Campus Development &amp; Facility Management Department</a:t>
            </a:r>
            <a:endParaRPr lang="it-I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460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egnaposto numero diapositiva 4">
            <a:extLst>
              <a:ext uri="{FF2B5EF4-FFF2-40B4-BE49-F238E27FC236}">
                <a16:creationId xmlns:a16="http://schemas.microsoft.com/office/drawing/2014/main" id="{92FBE24A-D253-4056-A7E2-268C16E69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4899FC1-F077-A14D-BE57-2CD87B3EFAE0}" type="slidenum">
              <a:rPr lang="it-IT" smtClean="0"/>
              <a:pPr/>
              <a:t>2</a:t>
            </a:fld>
            <a:endParaRPr lang="it-IT" dirty="0"/>
          </a:p>
        </p:txBody>
      </p:sp>
      <p:pic>
        <p:nvPicPr>
          <p:cNvPr id="25" name="Immagine 3">
            <a:extLst>
              <a:ext uri="{FF2B5EF4-FFF2-40B4-BE49-F238E27FC236}">
                <a16:creationId xmlns:a16="http://schemas.microsoft.com/office/drawing/2014/main" id="{36789D50-F3A0-478D-95B1-647F288D32F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72"/>
          <a:stretch/>
        </p:blipFill>
        <p:spPr>
          <a:xfrm>
            <a:off x="695325" y="6268949"/>
            <a:ext cx="1598685" cy="470457"/>
          </a:xfrm>
          <a:prstGeom prst="rect">
            <a:avLst/>
          </a:prstGeom>
        </p:spPr>
      </p:pic>
      <p:sp>
        <p:nvSpPr>
          <p:cNvPr id="28" name="Segnaposto piè di pagina 3">
            <a:extLst>
              <a:ext uri="{FF2B5EF4-FFF2-40B4-BE49-F238E27FC236}">
                <a16:creationId xmlns:a16="http://schemas.microsoft.com/office/drawing/2014/main" id="{C9414E8E-E983-41D1-9725-B38BD5E57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440" y="6356350"/>
            <a:ext cx="4114800" cy="365125"/>
          </a:xfrm>
        </p:spPr>
        <p:txBody>
          <a:bodyPr/>
          <a:lstStyle/>
          <a:p>
            <a:r>
              <a:rPr lang="en-GB" dirty="0"/>
              <a:t>HT </a:t>
            </a:r>
            <a:r>
              <a:rPr lang="en-GB" i="1" dirty="0"/>
              <a:t>Campus Development &amp; Facility Management </a:t>
            </a:r>
            <a:r>
              <a:rPr lang="en-GB" dirty="0"/>
              <a:t>Department</a:t>
            </a:r>
            <a:endParaRPr lang="it-IT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FF2365-0011-4B2E-AC3E-771E53D17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051" y="431647"/>
            <a:ext cx="10571036" cy="663574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Renovation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Egg Meeting Room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P04</a:t>
            </a:r>
            <a:endParaRPr 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BCBD55-AC8A-4894-9572-8DFC5A21E4CE}"/>
              </a:ext>
            </a:extLst>
          </p:cNvPr>
          <p:cNvSpPr txBox="1"/>
          <p:nvPr/>
        </p:nvSpPr>
        <p:spPr>
          <a:xfrm>
            <a:off x="8439150" y="2382911"/>
            <a:ext cx="1346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7CACB8-E53F-4E96-B617-0B4579CD40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93" r="20600"/>
          <a:stretch/>
        </p:blipFill>
        <p:spPr>
          <a:xfrm>
            <a:off x="1304925" y="1305530"/>
            <a:ext cx="6581775" cy="477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61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egnaposto numero diapositiva 4">
            <a:extLst>
              <a:ext uri="{FF2B5EF4-FFF2-40B4-BE49-F238E27FC236}">
                <a16:creationId xmlns:a16="http://schemas.microsoft.com/office/drawing/2014/main" id="{92FBE24A-D253-4056-A7E2-268C16E69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4899FC1-F077-A14D-BE57-2CD87B3EFAE0}" type="slidenum">
              <a:rPr lang="it-IT" smtClean="0"/>
              <a:pPr/>
              <a:t>3</a:t>
            </a:fld>
            <a:endParaRPr lang="it-IT" dirty="0"/>
          </a:p>
        </p:txBody>
      </p:sp>
      <p:pic>
        <p:nvPicPr>
          <p:cNvPr id="25" name="Immagine 3">
            <a:extLst>
              <a:ext uri="{FF2B5EF4-FFF2-40B4-BE49-F238E27FC236}">
                <a16:creationId xmlns:a16="http://schemas.microsoft.com/office/drawing/2014/main" id="{36789D50-F3A0-478D-95B1-647F288D32F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72"/>
          <a:stretch/>
        </p:blipFill>
        <p:spPr>
          <a:xfrm>
            <a:off x="695325" y="6268949"/>
            <a:ext cx="1598685" cy="470457"/>
          </a:xfrm>
          <a:prstGeom prst="rect">
            <a:avLst/>
          </a:prstGeom>
        </p:spPr>
      </p:pic>
      <p:sp>
        <p:nvSpPr>
          <p:cNvPr id="28" name="Segnaposto piè di pagina 3">
            <a:extLst>
              <a:ext uri="{FF2B5EF4-FFF2-40B4-BE49-F238E27FC236}">
                <a16:creationId xmlns:a16="http://schemas.microsoft.com/office/drawing/2014/main" id="{C9414E8E-E983-41D1-9725-B38BD5E57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440" y="6356350"/>
            <a:ext cx="4114800" cy="365125"/>
          </a:xfrm>
        </p:spPr>
        <p:txBody>
          <a:bodyPr/>
          <a:lstStyle/>
          <a:p>
            <a:r>
              <a:rPr lang="en-GB" dirty="0"/>
              <a:t>HT </a:t>
            </a:r>
            <a:r>
              <a:rPr lang="en-GB" i="1" dirty="0"/>
              <a:t>Campus Development &amp; Facility Management </a:t>
            </a:r>
            <a:r>
              <a:rPr lang="en-GB" dirty="0"/>
              <a:t>Department</a:t>
            </a:r>
            <a:endParaRPr lang="it-IT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FF2365-0011-4B2E-AC3E-771E53D17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051" y="431647"/>
            <a:ext cx="10571036" cy="663574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Renovation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Egg Meeting Room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P04</a:t>
            </a:r>
            <a:endParaRPr 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D417BBEB-0984-4437-849F-57D2C96630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" t="22719" r="28579" b="8502"/>
          <a:stretch/>
        </p:blipFill>
        <p:spPr>
          <a:xfrm>
            <a:off x="1084465" y="1374755"/>
            <a:ext cx="6874795" cy="47167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B275452-4D7E-46EB-A823-F08E0AE2E5A8}"/>
              </a:ext>
            </a:extLst>
          </p:cNvPr>
          <p:cNvSpPr/>
          <p:nvPr/>
        </p:nvSpPr>
        <p:spPr>
          <a:xfrm>
            <a:off x="3660958" y="3053993"/>
            <a:ext cx="205273" cy="22393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B45FD5-8914-4F99-A174-0C1DBFDF62A9}"/>
              </a:ext>
            </a:extLst>
          </p:cNvPr>
          <p:cNvSpPr/>
          <p:nvPr/>
        </p:nvSpPr>
        <p:spPr>
          <a:xfrm>
            <a:off x="2768330" y="3878197"/>
            <a:ext cx="205273" cy="22393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A4975C-166B-49CB-B2FA-C7CFF75BD0F0}"/>
              </a:ext>
            </a:extLst>
          </p:cNvPr>
          <p:cNvSpPr/>
          <p:nvPr/>
        </p:nvSpPr>
        <p:spPr>
          <a:xfrm>
            <a:off x="5427555" y="2487935"/>
            <a:ext cx="205273" cy="22393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964FF2-24AF-4F06-A5C7-EBDF96E2D1D3}"/>
              </a:ext>
            </a:extLst>
          </p:cNvPr>
          <p:cNvSpPr/>
          <p:nvPr/>
        </p:nvSpPr>
        <p:spPr>
          <a:xfrm>
            <a:off x="4640673" y="3046372"/>
            <a:ext cx="205273" cy="22393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FA4C2E-D872-4D92-9BD1-EBA526D98E7F}"/>
              </a:ext>
            </a:extLst>
          </p:cNvPr>
          <p:cNvSpPr/>
          <p:nvPr/>
        </p:nvSpPr>
        <p:spPr>
          <a:xfrm>
            <a:off x="6198886" y="3878197"/>
            <a:ext cx="205273" cy="22393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F24756-83E9-420B-8264-0DE7CEEF035D}"/>
              </a:ext>
            </a:extLst>
          </p:cNvPr>
          <p:cNvSpPr/>
          <p:nvPr/>
        </p:nvSpPr>
        <p:spPr>
          <a:xfrm>
            <a:off x="8471512" y="3479597"/>
            <a:ext cx="205273" cy="22393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326635-3F8C-4966-9719-1A4F021A487B}"/>
              </a:ext>
            </a:extLst>
          </p:cNvPr>
          <p:cNvSpPr/>
          <p:nvPr/>
        </p:nvSpPr>
        <p:spPr>
          <a:xfrm>
            <a:off x="8471511" y="3887035"/>
            <a:ext cx="205273" cy="22393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B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1D51A6-F0DB-466A-9416-49053C9EA9E5}"/>
              </a:ext>
            </a:extLst>
          </p:cNvPr>
          <p:cNvSpPr txBox="1"/>
          <p:nvPr/>
        </p:nvSpPr>
        <p:spPr>
          <a:xfrm>
            <a:off x="8665438" y="3460759"/>
            <a:ext cx="2592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Window to Door opening into the wall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9B356C-5B5B-40A2-8600-6DB463C6FC33}"/>
              </a:ext>
            </a:extLst>
          </p:cNvPr>
          <p:cNvSpPr/>
          <p:nvPr/>
        </p:nvSpPr>
        <p:spPr>
          <a:xfrm>
            <a:off x="5717442" y="3573397"/>
            <a:ext cx="205273" cy="22393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699599-95AB-43E2-8963-1F0FE3033946}"/>
              </a:ext>
            </a:extLst>
          </p:cNvPr>
          <p:cNvSpPr txBox="1"/>
          <p:nvPr/>
        </p:nvSpPr>
        <p:spPr>
          <a:xfrm>
            <a:off x="8676784" y="3868019"/>
            <a:ext cx="2002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Existing terrace made usable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B48DCC-5DDA-4110-9923-CAF429B365EE}"/>
              </a:ext>
            </a:extLst>
          </p:cNvPr>
          <p:cNvSpPr/>
          <p:nvPr/>
        </p:nvSpPr>
        <p:spPr>
          <a:xfrm>
            <a:off x="8471511" y="4275279"/>
            <a:ext cx="205273" cy="22393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421055-ACA7-44F4-AD37-AFC5F5ACC9AA}"/>
              </a:ext>
            </a:extLst>
          </p:cNvPr>
          <p:cNvSpPr txBox="1"/>
          <p:nvPr/>
        </p:nvSpPr>
        <p:spPr>
          <a:xfrm>
            <a:off x="8676784" y="4256263"/>
            <a:ext cx="10150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New terraces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441F1D-7600-4AA0-941D-59A0D9404E54}"/>
              </a:ext>
            </a:extLst>
          </p:cNvPr>
          <p:cNvSpPr/>
          <p:nvPr/>
        </p:nvSpPr>
        <p:spPr>
          <a:xfrm>
            <a:off x="3231750" y="4204235"/>
            <a:ext cx="205273" cy="22393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038351-CEC4-47FE-9C08-7FB62179CF9E}"/>
              </a:ext>
            </a:extLst>
          </p:cNvPr>
          <p:cNvSpPr/>
          <p:nvPr/>
        </p:nvSpPr>
        <p:spPr>
          <a:xfrm>
            <a:off x="8474427" y="4663555"/>
            <a:ext cx="205273" cy="22393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ECDCF4-256B-4690-9E9D-702008948ED5}"/>
              </a:ext>
            </a:extLst>
          </p:cNvPr>
          <p:cNvSpPr txBox="1"/>
          <p:nvPr/>
        </p:nvSpPr>
        <p:spPr>
          <a:xfrm>
            <a:off x="8679700" y="4644539"/>
            <a:ext cx="22349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Doors with function of smoke-out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2DE587-1F22-4A91-877E-6F1B548793EB}"/>
              </a:ext>
            </a:extLst>
          </p:cNvPr>
          <p:cNvSpPr/>
          <p:nvPr/>
        </p:nvSpPr>
        <p:spPr>
          <a:xfrm>
            <a:off x="8474427" y="5076250"/>
            <a:ext cx="205273" cy="22393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E73655-3199-4CD8-A6DF-A4C14B0881B7}"/>
              </a:ext>
            </a:extLst>
          </p:cNvPr>
          <p:cNvSpPr txBox="1"/>
          <p:nvPr/>
        </p:nvSpPr>
        <p:spPr>
          <a:xfrm>
            <a:off x="8679700" y="5057234"/>
            <a:ext cx="14462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Storage and archive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82A3C6-58EF-4D90-91CF-DFC7D083BCC3}"/>
              </a:ext>
            </a:extLst>
          </p:cNvPr>
          <p:cNvSpPr/>
          <p:nvPr/>
        </p:nvSpPr>
        <p:spPr>
          <a:xfrm>
            <a:off x="8474427" y="5485715"/>
            <a:ext cx="205273" cy="22393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8F0863-E4EE-46EB-81F2-886F3F5465F9}"/>
              </a:ext>
            </a:extLst>
          </p:cNvPr>
          <p:cNvSpPr txBox="1"/>
          <p:nvPr/>
        </p:nvSpPr>
        <p:spPr>
          <a:xfrm>
            <a:off x="8679700" y="5466699"/>
            <a:ext cx="24753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Technical Room with electrical riser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CDD2C0-3EBA-4712-9019-D7909054681F}"/>
              </a:ext>
            </a:extLst>
          </p:cNvPr>
          <p:cNvSpPr txBox="1"/>
          <p:nvPr/>
        </p:nvSpPr>
        <p:spPr>
          <a:xfrm>
            <a:off x="8439150" y="2382911"/>
            <a:ext cx="1346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POST</a:t>
            </a:r>
          </a:p>
        </p:txBody>
      </p:sp>
    </p:spTree>
    <p:extLst>
      <p:ext uri="{BB962C8B-B14F-4D97-AF65-F5344CB8AC3E}">
        <p14:creationId xmlns:p14="http://schemas.microsoft.com/office/powerpoint/2010/main" val="3411725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egnaposto numero diapositiva 4">
            <a:extLst>
              <a:ext uri="{FF2B5EF4-FFF2-40B4-BE49-F238E27FC236}">
                <a16:creationId xmlns:a16="http://schemas.microsoft.com/office/drawing/2014/main" id="{92FBE24A-D253-4056-A7E2-268C16E69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4899FC1-F077-A14D-BE57-2CD87B3EFAE0}" type="slidenum">
              <a:rPr lang="it-IT" smtClean="0"/>
              <a:pPr/>
              <a:t>4</a:t>
            </a:fld>
            <a:endParaRPr lang="it-IT" dirty="0"/>
          </a:p>
        </p:txBody>
      </p:sp>
      <p:pic>
        <p:nvPicPr>
          <p:cNvPr id="25" name="Immagine 3">
            <a:extLst>
              <a:ext uri="{FF2B5EF4-FFF2-40B4-BE49-F238E27FC236}">
                <a16:creationId xmlns:a16="http://schemas.microsoft.com/office/drawing/2014/main" id="{36789D50-F3A0-478D-95B1-647F288D32F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72"/>
          <a:stretch/>
        </p:blipFill>
        <p:spPr>
          <a:xfrm>
            <a:off x="695325" y="6268949"/>
            <a:ext cx="1598685" cy="470457"/>
          </a:xfrm>
          <a:prstGeom prst="rect">
            <a:avLst/>
          </a:prstGeom>
        </p:spPr>
      </p:pic>
      <p:sp>
        <p:nvSpPr>
          <p:cNvPr id="28" name="Segnaposto piè di pagina 3">
            <a:extLst>
              <a:ext uri="{FF2B5EF4-FFF2-40B4-BE49-F238E27FC236}">
                <a16:creationId xmlns:a16="http://schemas.microsoft.com/office/drawing/2014/main" id="{C9414E8E-E983-41D1-9725-B38BD5E57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440" y="6356350"/>
            <a:ext cx="4114800" cy="365125"/>
          </a:xfrm>
        </p:spPr>
        <p:txBody>
          <a:bodyPr/>
          <a:lstStyle/>
          <a:p>
            <a:r>
              <a:rPr lang="en-GB" dirty="0"/>
              <a:t>HT </a:t>
            </a:r>
            <a:r>
              <a:rPr lang="en-GB" i="1" dirty="0"/>
              <a:t>Campus Development &amp; Facility Management </a:t>
            </a:r>
            <a:r>
              <a:rPr lang="en-GB" dirty="0"/>
              <a:t>Department</a:t>
            </a:r>
            <a:endParaRPr lang="it-IT" dirty="0"/>
          </a:p>
        </p:txBody>
      </p:sp>
      <p:pic>
        <p:nvPicPr>
          <p:cNvPr id="31" name="Picture 30" descr="A picture containing indoor&#10;&#10;Description automatically generated">
            <a:extLst>
              <a:ext uri="{FF2B5EF4-FFF2-40B4-BE49-F238E27FC236}">
                <a16:creationId xmlns:a16="http://schemas.microsoft.com/office/drawing/2014/main" id="{BD6169C3-834E-475D-BF08-E26FABA71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34130" cy="5350598"/>
          </a:xfrm>
          <a:prstGeom prst="rect">
            <a:avLst/>
          </a:prstGeom>
        </p:spPr>
      </p:pic>
      <p:sp>
        <p:nvSpPr>
          <p:cNvPr id="37" name="Title 3">
            <a:extLst>
              <a:ext uri="{FF2B5EF4-FFF2-40B4-BE49-F238E27FC236}">
                <a16:creationId xmlns:a16="http://schemas.microsoft.com/office/drawing/2014/main" id="{21D40AC0-2F36-4B82-A647-5139AC210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9150" y="618336"/>
            <a:ext cx="2743201" cy="1698144"/>
          </a:xfrm>
        </p:spPr>
        <p:txBody>
          <a:bodyPr>
            <a:normAutofit fontScale="90000"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Egg Meeting Room</a:t>
            </a:r>
            <a:b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P04</a:t>
            </a:r>
            <a:b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from outside</a:t>
            </a:r>
            <a:endParaRPr 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88E3FC-C1F5-48BE-A67F-83673D5FFE02}"/>
              </a:ext>
            </a:extLst>
          </p:cNvPr>
          <p:cNvSpPr txBox="1"/>
          <p:nvPr/>
        </p:nvSpPr>
        <p:spPr>
          <a:xfrm>
            <a:off x="8439150" y="2382911"/>
            <a:ext cx="1346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</a:p>
        </p:txBody>
      </p:sp>
    </p:spTree>
    <p:extLst>
      <p:ext uri="{BB962C8B-B14F-4D97-AF65-F5344CB8AC3E}">
        <p14:creationId xmlns:p14="http://schemas.microsoft.com/office/powerpoint/2010/main" val="1665926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egnaposto numero diapositiva 4">
            <a:extLst>
              <a:ext uri="{FF2B5EF4-FFF2-40B4-BE49-F238E27FC236}">
                <a16:creationId xmlns:a16="http://schemas.microsoft.com/office/drawing/2014/main" id="{92FBE24A-D253-4056-A7E2-268C16E69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4899FC1-F077-A14D-BE57-2CD87B3EFAE0}" type="slidenum">
              <a:rPr lang="it-IT" smtClean="0"/>
              <a:pPr/>
              <a:t>5</a:t>
            </a:fld>
            <a:endParaRPr lang="it-IT" dirty="0"/>
          </a:p>
        </p:txBody>
      </p:sp>
      <p:pic>
        <p:nvPicPr>
          <p:cNvPr id="25" name="Immagine 3">
            <a:extLst>
              <a:ext uri="{FF2B5EF4-FFF2-40B4-BE49-F238E27FC236}">
                <a16:creationId xmlns:a16="http://schemas.microsoft.com/office/drawing/2014/main" id="{36789D50-F3A0-478D-95B1-647F288D32F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72"/>
          <a:stretch/>
        </p:blipFill>
        <p:spPr>
          <a:xfrm>
            <a:off x="695325" y="6268949"/>
            <a:ext cx="1598685" cy="470457"/>
          </a:xfrm>
          <a:prstGeom prst="rect">
            <a:avLst/>
          </a:prstGeom>
        </p:spPr>
      </p:pic>
      <p:sp>
        <p:nvSpPr>
          <p:cNvPr id="28" name="Segnaposto piè di pagina 3">
            <a:extLst>
              <a:ext uri="{FF2B5EF4-FFF2-40B4-BE49-F238E27FC236}">
                <a16:creationId xmlns:a16="http://schemas.microsoft.com/office/drawing/2014/main" id="{C9414E8E-E983-41D1-9725-B38BD5E57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440" y="6356350"/>
            <a:ext cx="4114800" cy="365125"/>
          </a:xfrm>
        </p:spPr>
        <p:txBody>
          <a:bodyPr/>
          <a:lstStyle/>
          <a:p>
            <a:r>
              <a:rPr lang="en-GB" dirty="0"/>
              <a:t>HT </a:t>
            </a:r>
            <a:r>
              <a:rPr lang="en-GB" i="1" dirty="0"/>
              <a:t>Campus Development &amp; Facility Management </a:t>
            </a:r>
            <a:r>
              <a:rPr lang="en-GB" dirty="0"/>
              <a:t>Department</a:t>
            </a:r>
            <a:endParaRPr lang="it-IT" dirty="0"/>
          </a:p>
        </p:txBody>
      </p:sp>
      <p:sp>
        <p:nvSpPr>
          <p:cNvPr id="32" name="Title 3">
            <a:extLst>
              <a:ext uri="{FF2B5EF4-FFF2-40B4-BE49-F238E27FC236}">
                <a16:creationId xmlns:a16="http://schemas.microsoft.com/office/drawing/2014/main" id="{7560C04E-1DD7-4344-BE91-4AC83531E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9150" y="618336"/>
            <a:ext cx="2743201" cy="1698144"/>
          </a:xfrm>
        </p:spPr>
        <p:txBody>
          <a:bodyPr>
            <a:normAutofit fontScale="90000"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Egg Meeting Room</a:t>
            </a:r>
            <a:b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P04</a:t>
            </a:r>
            <a:b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from outside</a:t>
            </a:r>
            <a:endParaRPr 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AE366294-F64E-4D2A-97BE-4DB8C6D01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8506537" cy="59028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7B776B-40D9-449C-9F0E-D07D44221F83}"/>
              </a:ext>
            </a:extLst>
          </p:cNvPr>
          <p:cNvSpPr txBox="1"/>
          <p:nvPr/>
        </p:nvSpPr>
        <p:spPr>
          <a:xfrm>
            <a:off x="8439150" y="2382911"/>
            <a:ext cx="1346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POST</a:t>
            </a:r>
          </a:p>
        </p:txBody>
      </p:sp>
    </p:spTree>
    <p:extLst>
      <p:ext uri="{BB962C8B-B14F-4D97-AF65-F5344CB8AC3E}">
        <p14:creationId xmlns:p14="http://schemas.microsoft.com/office/powerpoint/2010/main" val="1695168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egnaposto numero diapositiva 4">
            <a:extLst>
              <a:ext uri="{FF2B5EF4-FFF2-40B4-BE49-F238E27FC236}">
                <a16:creationId xmlns:a16="http://schemas.microsoft.com/office/drawing/2014/main" id="{92FBE24A-D253-4056-A7E2-268C16E69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4899FC1-F077-A14D-BE57-2CD87B3EFAE0}" type="slidenum">
              <a:rPr lang="it-IT" smtClean="0"/>
              <a:pPr/>
              <a:t>6</a:t>
            </a:fld>
            <a:endParaRPr lang="it-IT" dirty="0"/>
          </a:p>
        </p:txBody>
      </p:sp>
      <p:pic>
        <p:nvPicPr>
          <p:cNvPr id="25" name="Immagine 3">
            <a:extLst>
              <a:ext uri="{FF2B5EF4-FFF2-40B4-BE49-F238E27FC236}">
                <a16:creationId xmlns:a16="http://schemas.microsoft.com/office/drawing/2014/main" id="{36789D50-F3A0-478D-95B1-647F288D32F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72"/>
          <a:stretch/>
        </p:blipFill>
        <p:spPr>
          <a:xfrm>
            <a:off x="695325" y="6268949"/>
            <a:ext cx="1598685" cy="470457"/>
          </a:xfrm>
          <a:prstGeom prst="rect">
            <a:avLst/>
          </a:prstGeom>
        </p:spPr>
      </p:pic>
      <p:sp>
        <p:nvSpPr>
          <p:cNvPr id="28" name="Segnaposto piè di pagina 3">
            <a:extLst>
              <a:ext uri="{FF2B5EF4-FFF2-40B4-BE49-F238E27FC236}">
                <a16:creationId xmlns:a16="http://schemas.microsoft.com/office/drawing/2014/main" id="{C9414E8E-E983-41D1-9725-B38BD5E57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440" y="6356350"/>
            <a:ext cx="4114800" cy="365125"/>
          </a:xfrm>
        </p:spPr>
        <p:txBody>
          <a:bodyPr/>
          <a:lstStyle/>
          <a:p>
            <a:r>
              <a:rPr lang="en-GB" dirty="0"/>
              <a:t>HT </a:t>
            </a:r>
            <a:r>
              <a:rPr lang="en-GB" i="1" dirty="0"/>
              <a:t>Campus Development &amp; Facility Management </a:t>
            </a:r>
            <a:r>
              <a:rPr lang="en-GB" dirty="0"/>
              <a:t>Department</a:t>
            </a:r>
            <a:endParaRPr lang="it-IT" dirty="0"/>
          </a:p>
        </p:txBody>
      </p:sp>
      <p:sp>
        <p:nvSpPr>
          <p:cNvPr id="32" name="Title 3">
            <a:extLst>
              <a:ext uri="{FF2B5EF4-FFF2-40B4-BE49-F238E27FC236}">
                <a16:creationId xmlns:a16="http://schemas.microsoft.com/office/drawing/2014/main" id="{7560C04E-1DD7-4344-BE91-4AC83531E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9150" y="618336"/>
            <a:ext cx="2743201" cy="1698144"/>
          </a:xfrm>
        </p:spPr>
        <p:txBody>
          <a:bodyPr>
            <a:normAutofit fontScale="90000"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Egg Meeting Room</a:t>
            </a:r>
            <a:b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P04</a:t>
            </a:r>
            <a:b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from inside</a:t>
            </a:r>
            <a:endParaRPr 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indoor, floor, ceiling&#10;&#10;Description automatically generated">
            <a:extLst>
              <a:ext uri="{FF2B5EF4-FFF2-40B4-BE49-F238E27FC236}">
                <a16:creationId xmlns:a16="http://schemas.microsoft.com/office/drawing/2014/main" id="{B547F3D2-581A-4835-9336-73361C2A7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566" y="0"/>
            <a:ext cx="4560570" cy="60807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F5FB15-B29D-43DC-B885-64E103AC2313}"/>
              </a:ext>
            </a:extLst>
          </p:cNvPr>
          <p:cNvSpPr txBox="1"/>
          <p:nvPr/>
        </p:nvSpPr>
        <p:spPr>
          <a:xfrm>
            <a:off x="8439150" y="2382911"/>
            <a:ext cx="1346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</a:p>
        </p:txBody>
      </p:sp>
    </p:spTree>
    <p:extLst>
      <p:ext uri="{BB962C8B-B14F-4D97-AF65-F5344CB8AC3E}">
        <p14:creationId xmlns:p14="http://schemas.microsoft.com/office/powerpoint/2010/main" val="1884163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E1679D57-47EB-4548-A11F-05DF4C4BB5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" t="33064" r="24073" b="8589"/>
          <a:stretch/>
        </p:blipFill>
        <p:spPr>
          <a:xfrm>
            <a:off x="6791787" y="3142910"/>
            <a:ext cx="4766470" cy="2937850"/>
          </a:xfrm>
          <a:prstGeom prst="rect">
            <a:avLst/>
          </a:prstGeom>
        </p:spPr>
      </p:pic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02421BB5-D224-41C0-B2E9-627DAA702F51}"/>
              </a:ext>
            </a:extLst>
          </p:cNvPr>
          <p:cNvSpPr/>
          <p:nvPr/>
        </p:nvSpPr>
        <p:spPr>
          <a:xfrm rot="8030618">
            <a:off x="8149915" y="4647720"/>
            <a:ext cx="838494" cy="668315"/>
          </a:xfrm>
          <a:prstGeom prst="triangle">
            <a:avLst>
              <a:gd name="adj" fmla="val 55850"/>
            </a:avLst>
          </a:prstGeom>
          <a:solidFill>
            <a:schemeClr val="accent6">
              <a:lumMod val="20000"/>
              <a:lumOff val="80000"/>
              <a:alpha val="43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Segnaposto numero diapositiva 4">
            <a:extLst>
              <a:ext uri="{FF2B5EF4-FFF2-40B4-BE49-F238E27FC236}">
                <a16:creationId xmlns:a16="http://schemas.microsoft.com/office/drawing/2014/main" id="{92FBE24A-D253-4056-A7E2-268C16E69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4899FC1-F077-A14D-BE57-2CD87B3EFAE0}" type="slidenum">
              <a:rPr lang="it-IT" smtClean="0"/>
              <a:pPr/>
              <a:t>7</a:t>
            </a:fld>
            <a:endParaRPr lang="it-IT" dirty="0"/>
          </a:p>
        </p:txBody>
      </p:sp>
      <p:pic>
        <p:nvPicPr>
          <p:cNvPr id="25" name="Immagine 3">
            <a:extLst>
              <a:ext uri="{FF2B5EF4-FFF2-40B4-BE49-F238E27FC236}">
                <a16:creationId xmlns:a16="http://schemas.microsoft.com/office/drawing/2014/main" id="{36789D50-F3A0-478D-95B1-647F288D32F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72"/>
          <a:stretch/>
        </p:blipFill>
        <p:spPr>
          <a:xfrm>
            <a:off x="695325" y="6268949"/>
            <a:ext cx="1598685" cy="470457"/>
          </a:xfrm>
          <a:prstGeom prst="rect">
            <a:avLst/>
          </a:prstGeom>
        </p:spPr>
      </p:pic>
      <p:sp>
        <p:nvSpPr>
          <p:cNvPr id="28" name="Segnaposto piè di pagina 3">
            <a:extLst>
              <a:ext uri="{FF2B5EF4-FFF2-40B4-BE49-F238E27FC236}">
                <a16:creationId xmlns:a16="http://schemas.microsoft.com/office/drawing/2014/main" id="{C9414E8E-E983-41D1-9725-B38BD5E57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440" y="6356350"/>
            <a:ext cx="4114800" cy="365125"/>
          </a:xfrm>
        </p:spPr>
        <p:txBody>
          <a:bodyPr/>
          <a:lstStyle/>
          <a:p>
            <a:r>
              <a:rPr lang="en-GB" dirty="0"/>
              <a:t>HT </a:t>
            </a:r>
            <a:r>
              <a:rPr lang="en-GB" i="1" dirty="0"/>
              <a:t>Campus Development &amp; Facility Management </a:t>
            </a:r>
            <a:r>
              <a:rPr lang="en-GB" dirty="0"/>
              <a:t>Department</a:t>
            </a:r>
            <a:endParaRPr lang="it-IT" dirty="0"/>
          </a:p>
        </p:txBody>
      </p:sp>
      <p:sp>
        <p:nvSpPr>
          <p:cNvPr id="32" name="Title 3">
            <a:extLst>
              <a:ext uri="{FF2B5EF4-FFF2-40B4-BE49-F238E27FC236}">
                <a16:creationId xmlns:a16="http://schemas.microsoft.com/office/drawing/2014/main" id="{7560C04E-1DD7-4344-BE91-4AC83531E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9150" y="618336"/>
            <a:ext cx="2743201" cy="1698144"/>
          </a:xfrm>
        </p:spPr>
        <p:txBody>
          <a:bodyPr>
            <a:normAutofit fontScale="90000"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Egg Meeting Room</a:t>
            </a:r>
            <a:b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P04</a:t>
            </a:r>
            <a:b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from inside</a:t>
            </a:r>
            <a:endParaRPr 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indoor, floor, ceiling&#10;&#10;Description automatically generated">
            <a:extLst>
              <a:ext uri="{FF2B5EF4-FFF2-40B4-BE49-F238E27FC236}">
                <a16:creationId xmlns:a16="http://schemas.microsoft.com/office/drawing/2014/main" id="{B547F3D2-581A-4835-9336-73361C2A74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566" y="0"/>
            <a:ext cx="4560570" cy="608076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64926F-F453-4FA2-9FF2-55B1255F0851}"/>
              </a:ext>
            </a:extLst>
          </p:cNvPr>
          <p:cNvCxnSpPr>
            <a:cxnSpLocks/>
          </p:cNvCxnSpPr>
          <p:nvPr/>
        </p:nvCxnSpPr>
        <p:spPr>
          <a:xfrm>
            <a:off x="8021370" y="5015620"/>
            <a:ext cx="778598" cy="24444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0CA38D8-CADC-4EFF-9D17-0ADE3376B3E8}"/>
              </a:ext>
            </a:extLst>
          </p:cNvPr>
          <p:cNvCxnSpPr>
            <a:cxnSpLocks/>
          </p:cNvCxnSpPr>
          <p:nvPr/>
        </p:nvCxnSpPr>
        <p:spPr>
          <a:xfrm>
            <a:off x="8610600" y="4499572"/>
            <a:ext cx="189368" cy="76049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Diagram, engineering drawing&#10;&#10;Description automatically generated">
            <a:extLst>
              <a:ext uri="{FF2B5EF4-FFF2-40B4-BE49-F238E27FC236}">
                <a16:creationId xmlns:a16="http://schemas.microsoft.com/office/drawing/2014/main" id="{1C4E4112-5021-4D17-98F9-A7BA52CDD3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581" y="0"/>
            <a:ext cx="4586539" cy="60807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7A0524-141D-49EC-BA27-EB689D93A0B3}"/>
              </a:ext>
            </a:extLst>
          </p:cNvPr>
          <p:cNvSpPr txBox="1"/>
          <p:nvPr/>
        </p:nvSpPr>
        <p:spPr>
          <a:xfrm>
            <a:off x="8439150" y="2382911"/>
            <a:ext cx="1346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POST</a:t>
            </a:r>
          </a:p>
        </p:txBody>
      </p:sp>
    </p:spTree>
    <p:extLst>
      <p:ext uri="{BB962C8B-B14F-4D97-AF65-F5344CB8AC3E}">
        <p14:creationId xmlns:p14="http://schemas.microsoft.com/office/powerpoint/2010/main" val="1951381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egnaposto numero diapositiva 4">
            <a:extLst>
              <a:ext uri="{FF2B5EF4-FFF2-40B4-BE49-F238E27FC236}">
                <a16:creationId xmlns:a16="http://schemas.microsoft.com/office/drawing/2014/main" id="{92FBE24A-D253-4056-A7E2-268C16E69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4899FC1-F077-A14D-BE57-2CD87B3EFAE0}" type="slidenum">
              <a:rPr lang="it-IT" smtClean="0"/>
              <a:pPr/>
              <a:t>8</a:t>
            </a:fld>
            <a:endParaRPr lang="it-IT" dirty="0"/>
          </a:p>
        </p:txBody>
      </p:sp>
      <p:pic>
        <p:nvPicPr>
          <p:cNvPr id="25" name="Immagine 3">
            <a:extLst>
              <a:ext uri="{FF2B5EF4-FFF2-40B4-BE49-F238E27FC236}">
                <a16:creationId xmlns:a16="http://schemas.microsoft.com/office/drawing/2014/main" id="{36789D50-F3A0-478D-95B1-647F288D32F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72"/>
          <a:stretch/>
        </p:blipFill>
        <p:spPr>
          <a:xfrm>
            <a:off x="695325" y="6268949"/>
            <a:ext cx="1598685" cy="470457"/>
          </a:xfrm>
          <a:prstGeom prst="rect">
            <a:avLst/>
          </a:prstGeom>
        </p:spPr>
      </p:pic>
      <p:sp>
        <p:nvSpPr>
          <p:cNvPr id="28" name="Segnaposto piè di pagina 3">
            <a:extLst>
              <a:ext uri="{FF2B5EF4-FFF2-40B4-BE49-F238E27FC236}">
                <a16:creationId xmlns:a16="http://schemas.microsoft.com/office/drawing/2014/main" id="{C9414E8E-E983-41D1-9725-B38BD5E57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440" y="6356350"/>
            <a:ext cx="4114800" cy="365125"/>
          </a:xfrm>
        </p:spPr>
        <p:txBody>
          <a:bodyPr/>
          <a:lstStyle/>
          <a:p>
            <a:r>
              <a:rPr lang="en-GB" dirty="0"/>
              <a:t>HT </a:t>
            </a:r>
            <a:r>
              <a:rPr lang="en-GB" i="1" dirty="0"/>
              <a:t>Campus Development &amp; Facility Management </a:t>
            </a:r>
            <a:r>
              <a:rPr lang="en-GB" dirty="0"/>
              <a:t>Department</a:t>
            </a:r>
            <a:endParaRPr lang="it-IT" dirty="0"/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F1345682-7288-414A-AD03-918CA9B26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051" y="431647"/>
            <a:ext cx="10571036" cy="663574"/>
          </a:xfrm>
        </p:spPr>
        <p:txBody>
          <a:bodyPr>
            <a:normAutofit fontScale="90000"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Egg Meeting Room</a:t>
            </a:r>
            <a:b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P04</a:t>
            </a:r>
            <a:endParaRPr 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3DF844-DC23-4C7C-9ED6-EF6C747E5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5039" y="323849"/>
            <a:ext cx="3130811" cy="5945099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CF11B3AF-3E1A-458A-94E9-593621A901BC}"/>
              </a:ext>
            </a:extLst>
          </p:cNvPr>
          <p:cNvSpPr/>
          <p:nvPr/>
        </p:nvSpPr>
        <p:spPr>
          <a:xfrm>
            <a:off x="10577792" y="3986116"/>
            <a:ext cx="205273" cy="22393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9D54804-B083-4011-A8B5-885B170872C3}"/>
              </a:ext>
            </a:extLst>
          </p:cNvPr>
          <p:cNvSpPr/>
          <p:nvPr/>
        </p:nvSpPr>
        <p:spPr>
          <a:xfrm>
            <a:off x="11249771" y="3967066"/>
            <a:ext cx="205273" cy="22393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30B24C-2A87-44A7-8932-BB8B242D8A8E}"/>
              </a:ext>
            </a:extLst>
          </p:cNvPr>
          <p:cNvSpPr txBox="1"/>
          <p:nvPr/>
        </p:nvSpPr>
        <p:spPr>
          <a:xfrm>
            <a:off x="6342329" y="573407"/>
            <a:ext cx="1346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55C520-34C9-4EC0-B428-78244B2CD2E8}"/>
              </a:ext>
            </a:extLst>
          </p:cNvPr>
          <p:cNvSpPr/>
          <p:nvPr/>
        </p:nvSpPr>
        <p:spPr>
          <a:xfrm>
            <a:off x="10958450" y="3296398"/>
            <a:ext cx="205273" cy="22393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43E725-ECAC-405B-8188-B2475A15C396}"/>
              </a:ext>
            </a:extLst>
          </p:cNvPr>
          <p:cNvSpPr txBox="1"/>
          <p:nvPr/>
        </p:nvSpPr>
        <p:spPr>
          <a:xfrm>
            <a:off x="695325" y="1221143"/>
            <a:ext cx="6400800" cy="488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PATH CRITICAL ISSUES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 Stairwell Crossing</a:t>
            </a:r>
          </a:p>
          <a:p>
            <a:pPr>
              <a:lnSpc>
                <a:spcPct val="150000"/>
              </a:lnSpc>
            </a:pPr>
            <a:endParaRPr lang="en-GB" u="sng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 Rainwater Infiltration</a:t>
            </a:r>
          </a:p>
          <a:p>
            <a:pPr>
              <a:lnSpc>
                <a:spcPct val="150000"/>
              </a:lnSpc>
            </a:pPr>
            <a:r>
              <a:rPr lang="en-GB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3) Outside Space Crossing</a:t>
            </a:r>
          </a:p>
          <a:p>
            <a:pPr>
              <a:lnSpc>
                <a:spcPct val="150000"/>
              </a:lnSpc>
            </a:pPr>
            <a:r>
              <a:rPr lang="en-GB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GB" u="sng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Room with Racks and Electrical Panels.</a:t>
            </a:r>
          </a:p>
          <a:p>
            <a:pPr>
              <a:lnSpc>
                <a:spcPct val="150000"/>
              </a:lnSpc>
            </a:pP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3CF116-91A0-4501-AE08-5DDEBFA23297}"/>
              </a:ext>
            </a:extLst>
          </p:cNvPr>
          <p:cNvSpPr txBox="1"/>
          <p:nvPr/>
        </p:nvSpPr>
        <p:spPr>
          <a:xfrm>
            <a:off x="10499359" y="2937404"/>
            <a:ext cx="181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905713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9400FA-6AB3-4322-A194-7D0A749719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36"/>
          <a:stretch/>
        </p:blipFill>
        <p:spPr>
          <a:xfrm>
            <a:off x="8347295" y="315665"/>
            <a:ext cx="3113168" cy="5889811"/>
          </a:xfrm>
          <a:prstGeom prst="rect">
            <a:avLst/>
          </a:prstGeom>
        </p:spPr>
      </p:pic>
      <p:sp>
        <p:nvSpPr>
          <p:cNvPr id="23" name="Segnaposto numero diapositiva 4">
            <a:extLst>
              <a:ext uri="{FF2B5EF4-FFF2-40B4-BE49-F238E27FC236}">
                <a16:creationId xmlns:a16="http://schemas.microsoft.com/office/drawing/2014/main" id="{92FBE24A-D253-4056-A7E2-268C16E69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4899FC1-F077-A14D-BE57-2CD87B3EFAE0}" type="slidenum">
              <a:rPr lang="it-IT" smtClean="0"/>
              <a:pPr/>
              <a:t>9</a:t>
            </a:fld>
            <a:endParaRPr lang="it-IT" dirty="0"/>
          </a:p>
        </p:txBody>
      </p:sp>
      <p:pic>
        <p:nvPicPr>
          <p:cNvPr id="25" name="Immagine 3">
            <a:extLst>
              <a:ext uri="{FF2B5EF4-FFF2-40B4-BE49-F238E27FC236}">
                <a16:creationId xmlns:a16="http://schemas.microsoft.com/office/drawing/2014/main" id="{36789D50-F3A0-478D-95B1-647F288D32F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72"/>
          <a:stretch/>
        </p:blipFill>
        <p:spPr>
          <a:xfrm>
            <a:off x="695325" y="6268949"/>
            <a:ext cx="1598685" cy="470457"/>
          </a:xfrm>
          <a:prstGeom prst="rect">
            <a:avLst/>
          </a:prstGeom>
        </p:spPr>
      </p:pic>
      <p:sp>
        <p:nvSpPr>
          <p:cNvPr id="28" name="Segnaposto piè di pagina 3">
            <a:extLst>
              <a:ext uri="{FF2B5EF4-FFF2-40B4-BE49-F238E27FC236}">
                <a16:creationId xmlns:a16="http://schemas.microsoft.com/office/drawing/2014/main" id="{C9414E8E-E983-41D1-9725-B38BD5E57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440" y="6356350"/>
            <a:ext cx="4114800" cy="365125"/>
          </a:xfrm>
        </p:spPr>
        <p:txBody>
          <a:bodyPr/>
          <a:lstStyle/>
          <a:p>
            <a:r>
              <a:rPr lang="en-GB" dirty="0"/>
              <a:t>HT </a:t>
            </a:r>
            <a:r>
              <a:rPr lang="en-GB" i="1" dirty="0"/>
              <a:t>Campus Development &amp; Facility Management </a:t>
            </a:r>
            <a:r>
              <a:rPr lang="en-GB" dirty="0"/>
              <a:t>Department</a:t>
            </a:r>
            <a:endParaRPr lang="it-IT" dirty="0"/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F1345682-7288-414A-AD03-918CA9B26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051" y="431647"/>
            <a:ext cx="10571036" cy="663574"/>
          </a:xfrm>
        </p:spPr>
        <p:txBody>
          <a:bodyPr>
            <a:normAutofit fontScale="90000"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Egg Meeting Room</a:t>
            </a:r>
            <a:b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P04</a:t>
            </a:r>
            <a:endParaRPr 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BD0C3A-B2FE-4469-8AB4-7B126F55C5FC}"/>
              </a:ext>
            </a:extLst>
          </p:cNvPr>
          <p:cNvSpPr txBox="1"/>
          <p:nvPr/>
        </p:nvSpPr>
        <p:spPr>
          <a:xfrm>
            <a:off x="6342329" y="573407"/>
            <a:ext cx="1346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7E6724-9B9C-4131-B8F0-37FAE1A73CFB}"/>
              </a:ext>
            </a:extLst>
          </p:cNvPr>
          <p:cNvSpPr txBox="1"/>
          <p:nvPr/>
        </p:nvSpPr>
        <p:spPr>
          <a:xfrm>
            <a:off x="695325" y="1221143"/>
            <a:ext cx="6400800" cy="488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PATH CRITICAL ISSUES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 Stairwell Crossing</a:t>
            </a:r>
          </a:p>
          <a:p>
            <a:pPr>
              <a:lnSpc>
                <a:spcPct val="150000"/>
              </a:lnSpc>
            </a:pPr>
            <a:r>
              <a:rPr lang="en-GB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Moving Office Wall and Corridor Creation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 Rainwater Infiltration</a:t>
            </a:r>
          </a:p>
          <a:p>
            <a:pPr>
              <a:lnSpc>
                <a:spcPct val="150000"/>
              </a:lnSpc>
            </a:pPr>
            <a:r>
              <a:rPr lang="en-GB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 in progress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3) Outside Space Crossing</a:t>
            </a:r>
          </a:p>
          <a:p>
            <a:pPr>
              <a:lnSpc>
                <a:spcPct val="150000"/>
              </a:lnSpc>
            </a:pPr>
            <a:r>
              <a:rPr lang="en-GB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Closing Outside Space</a:t>
            </a:r>
          </a:p>
          <a:p>
            <a:pPr>
              <a:lnSpc>
                <a:spcPct val="150000"/>
              </a:lnSpc>
            </a:pPr>
            <a:endParaRPr lang="en-GB" u="sng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Room with Racks and Electrical Panels.</a:t>
            </a:r>
          </a:p>
          <a:p>
            <a:pPr>
              <a:lnSpc>
                <a:spcPct val="150000"/>
              </a:lnSpc>
            </a:pP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2A31DF-6559-4687-B53E-A6646F19138D}"/>
              </a:ext>
            </a:extLst>
          </p:cNvPr>
          <p:cNvSpPr/>
          <p:nvPr/>
        </p:nvSpPr>
        <p:spPr>
          <a:xfrm>
            <a:off x="10577792" y="3986116"/>
            <a:ext cx="205273" cy="22393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0CC433-2435-4403-AB7C-4886E5EA87DD}"/>
              </a:ext>
            </a:extLst>
          </p:cNvPr>
          <p:cNvSpPr/>
          <p:nvPr/>
        </p:nvSpPr>
        <p:spPr>
          <a:xfrm>
            <a:off x="11249771" y="3967066"/>
            <a:ext cx="205273" cy="22393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7C2454-F800-4C3E-A458-E704474BB593}"/>
              </a:ext>
            </a:extLst>
          </p:cNvPr>
          <p:cNvSpPr txBox="1"/>
          <p:nvPr/>
        </p:nvSpPr>
        <p:spPr>
          <a:xfrm>
            <a:off x="10499359" y="2937404"/>
            <a:ext cx="181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9F49E8-B221-4DFE-A759-B9BF9CF588EC}"/>
              </a:ext>
            </a:extLst>
          </p:cNvPr>
          <p:cNvSpPr/>
          <p:nvPr/>
        </p:nvSpPr>
        <p:spPr>
          <a:xfrm>
            <a:off x="11147134" y="2890934"/>
            <a:ext cx="205273" cy="22393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51494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8409FBDB9249C4BB4DDD526A0774A3A" ma:contentTypeVersion="12" ma:contentTypeDescription="Creare un nuovo documento." ma:contentTypeScope="" ma:versionID="6a5ca445a8fc5d049387f78c20dba863">
  <xsd:schema xmlns:xsd="http://www.w3.org/2001/XMLSchema" xmlns:xs="http://www.w3.org/2001/XMLSchema" xmlns:p="http://schemas.microsoft.com/office/2006/metadata/properties" xmlns:ns2="bbc98045-3ada-4f84-8af5-a87014da0fa5" xmlns:ns3="4bfa12da-0f79-4fad-bf94-6b6c5a875085" targetNamespace="http://schemas.microsoft.com/office/2006/metadata/properties" ma:root="true" ma:fieldsID="122e1c1d782b8dafd71a5a9178428870" ns2:_="" ns3:_="">
    <xsd:import namespace="bbc98045-3ada-4f84-8af5-a87014da0fa5"/>
    <xsd:import namespace="4bfa12da-0f79-4fad-bf94-6b6c5a8750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98045-3ada-4f84-8af5-a87014da0f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_Flow_SignoffStatus" ma:index="19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fa12da-0f79-4fad-bf94-6b6c5a87508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bbc98045-3ada-4f84-8af5-a87014da0fa5" xsi:nil="true"/>
  </documentManagement>
</p:properties>
</file>

<file path=customXml/itemProps1.xml><?xml version="1.0" encoding="utf-8"?>
<ds:datastoreItem xmlns:ds="http://schemas.openxmlformats.org/officeDocument/2006/customXml" ds:itemID="{3A23C343-A9CB-47D4-95B8-A4022770095F}"/>
</file>

<file path=customXml/itemProps2.xml><?xml version="1.0" encoding="utf-8"?>
<ds:datastoreItem xmlns:ds="http://schemas.openxmlformats.org/officeDocument/2006/customXml" ds:itemID="{64FACB4A-BD6A-4705-BB96-09152B75BB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0F7C16-B44A-4DBF-9CB8-F4B1D9896F37}">
  <ds:schemaRefs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52c6410a-0783-462b-baaa-3ac18f0b8bfb"/>
    <ds:schemaRef ds:uri="http://schemas.openxmlformats.org/package/2006/metadata/core-properties"/>
    <ds:schemaRef ds:uri="http://schemas.microsoft.com/office/2006/metadata/properties"/>
    <ds:schemaRef ds:uri="d54c4bdd-f8f2-4c55-9d64-c509f23bd2b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2219</TotalTime>
  <Words>261</Words>
  <Application>Microsoft Office PowerPoint</Application>
  <PresentationFormat>Widescreen</PresentationFormat>
  <Paragraphs>82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PowerPoint Presentation</vt:lpstr>
      <vt:lpstr>Renovation Egg Meeting Room P04</vt:lpstr>
      <vt:lpstr>Renovation Egg Meeting Room P04</vt:lpstr>
      <vt:lpstr>Egg Meeting Room P04  from outside</vt:lpstr>
      <vt:lpstr>Egg Meeting Room P04  from outside</vt:lpstr>
      <vt:lpstr>Egg Meeting Room P04  from inside</vt:lpstr>
      <vt:lpstr>Egg Meeting Room P04  from inside</vt:lpstr>
      <vt:lpstr>Egg Meeting Room P04</vt:lpstr>
      <vt:lpstr>Egg Meeting Room P04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Luigi Audino</dc:creator>
  <cp:lastModifiedBy>Luigi Audino</cp:lastModifiedBy>
  <cp:revision>50</cp:revision>
  <dcterms:created xsi:type="dcterms:W3CDTF">2020-12-23T09:13:52Z</dcterms:created>
  <dcterms:modified xsi:type="dcterms:W3CDTF">2021-09-24T11:09:07Z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0x010100C8409FBDB9249C4BB4DDD526A0774A3A</vt:lpwstr>
  </property>
</Properties>
</file>